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7"/>
  </p:notesMasterIdLst>
  <p:handoutMasterIdLst>
    <p:handoutMasterId r:id="rId28"/>
  </p:handoutMasterIdLst>
  <p:sldIdLst>
    <p:sldId id="256" r:id="rId6"/>
    <p:sldId id="443" r:id="rId7"/>
    <p:sldId id="461" r:id="rId8"/>
    <p:sldId id="459" r:id="rId9"/>
    <p:sldId id="447" r:id="rId10"/>
    <p:sldId id="460" r:id="rId11"/>
    <p:sldId id="462" r:id="rId12"/>
    <p:sldId id="449" r:id="rId13"/>
    <p:sldId id="448" r:id="rId14"/>
    <p:sldId id="463" r:id="rId15"/>
    <p:sldId id="444" r:id="rId16"/>
    <p:sldId id="446" r:id="rId17"/>
    <p:sldId id="445" r:id="rId18"/>
    <p:sldId id="451" r:id="rId19"/>
    <p:sldId id="452" r:id="rId20"/>
    <p:sldId id="453" r:id="rId21"/>
    <p:sldId id="455" r:id="rId22"/>
    <p:sldId id="458" r:id="rId23"/>
    <p:sldId id="456" r:id="rId24"/>
    <p:sldId id="457" r:id="rId25"/>
    <p:sldId id="45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B7AB4-2771-B6D6-202C-E9D6E44DAE9A}" v="1167" dt="2024-11-05T20:58:24.637"/>
    <p1510:client id="{B85C02F0-08E1-72EB-DFAC-2ABA8DEA91CC}" v="572" dt="2024-11-07T16:31:15.375"/>
    <p1510:client id="{BD053200-7796-0C4D-43B6-701435E64F98}" v="232" dt="2024-11-06T22:19:30.293"/>
    <p1510:client id="{FCC08F00-5658-53E1-E73D-B6346801EE88}" v="34" dt="2024-11-07T19:23:33.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vina Ray Allan" userId="S::drallan@wisc.edu::1ba9036b-07bc-45b8-8c69-a5bafd3367ff" providerId="AD" clId="Web-{BD053200-7796-0C4D-43B6-701435E64F98}"/>
    <pc:docChg chg="addSld modSld sldOrd">
      <pc:chgData name="Divina Ray Allan" userId="S::drallan@wisc.edu::1ba9036b-07bc-45b8-8c69-a5bafd3367ff" providerId="AD" clId="Web-{BD053200-7796-0C4D-43B6-701435E64F98}" dt="2024-11-06T22:19:29.730" v="227" actId="20577"/>
      <pc:docMkLst>
        <pc:docMk/>
      </pc:docMkLst>
      <pc:sldChg chg="modSp">
        <pc:chgData name="Divina Ray Allan" userId="S::drallan@wisc.edu::1ba9036b-07bc-45b8-8c69-a5bafd3367ff" providerId="AD" clId="Web-{BD053200-7796-0C4D-43B6-701435E64F98}" dt="2024-11-06T22:19:29.730" v="227" actId="20577"/>
        <pc:sldMkLst>
          <pc:docMk/>
          <pc:sldMk cId="3746329412" sldId="449"/>
        </pc:sldMkLst>
        <pc:spChg chg="mod">
          <ac:chgData name="Divina Ray Allan" userId="S::drallan@wisc.edu::1ba9036b-07bc-45b8-8c69-a5bafd3367ff" providerId="AD" clId="Web-{BD053200-7796-0C4D-43B6-701435E64F98}" dt="2024-11-06T22:19:29.730" v="227" actId="20577"/>
          <ac:spMkLst>
            <pc:docMk/>
            <pc:sldMk cId="3746329412" sldId="449"/>
            <ac:spMk id="3" creationId="{EDD72436-C2A4-F17C-2430-4A1D9560497D}"/>
          </ac:spMkLst>
        </pc:spChg>
      </pc:sldChg>
      <pc:sldChg chg="addSp modSp new ord">
        <pc:chgData name="Divina Ray Allan" userId="S::drallan@wisc.edu::1ba9036b-07bc-45b8-8c69-a5bafd3367ff" providerId="AD" clId="Web-{BD053200-7796-0C4D-43B6-701435E64F98}" dt="2024-11-06T18:04:16.901" v="185" actId="20577"/>
        <pc:sldMkLst>
          <pc:docMk/>
          <pc:sldMk cId="3960731721" sldId="459"/>
        </pc:sldMkLst>
        <pc:spChg chg="mod">
          <ac:chgData name="Divina Ray Allan" userId="S::drallan@wisc.edu::1ba9036b-07bc-45b8-8c69-a5bafd3367ff" providerId="AD" clId="Web-{BD053200-7796-0C4D-43B6-701435E64F98}" dt="2024-11-06T17:15:15.356" v="8" actId="20577"/>
          <ac:spMkLst>
            <pc:docMk/>
            <pc:sldMk cId="3960731721" sldId="459"/>
            <ac:spMk id="2" creationId="{C47D0CB7-D060-78B6-C8DC-C19ABB772795}"/>
          </ac:spMkLst>
        </pc:spChg>
        <pc:spChg chg="mod">
          <ac:chgData name="Divina Ray Allan" userId="S::drallan@wisc.edu::1ba9036b-07bc-45b8-8c69-a5bafd3367ff" providerId="AD" clId="Web-{BD053200-7796-0C4D-43B6-701435E64F98}" dt="2024-11-06T18:04:16.901" v="185" actId="20577"/>
          <ac:spMkLst>
            <pc:docMk/>
            <pc:sldMk cId="3960731721" sldId="459"/>
            <ac:spMk id="3" creationId="{94BC1340-6D75-16AC-232F-676FAF060792}"/>
          </ac:spMkLst>
        </pc:spChg>
        <pc:picChg chg="add mod">
          <ac:chgData name="Divina Ray Allan" userId="S::drallan@wisc.edu::1ba9036b-07bc-45b8-8c69-a5bafd3367ff" providerId="AD" clId="Web-{BD053200-7796-0C4D-43B6-701435E64F98}" dt="2024-11-06T17:57:45.044" v="183" actId="1076"/>
          <ac:picMkLst>
            <pc:docMk/>
            <pc:sldMk cId="3960731721" sldId="459"/>
            <ac:picMk id="5" creationId="{B47B4562-54AE-F3E2-1624-7D606ED7D6F0}"/>
          </ac:picMkLst>
        </pc:picChg>
      </pc:sldChg>
      <pc:sldChg chg="modSp new">
        <pc:chgData name="Divina Ray Allan" userId="S::drallan@wisc.edu::1ba9036b-07bc-45b8-8c69-a5bafd3367ff" providerId="AD" clId="Web-{BD053200-7796-0C4D-43B6-701435E64F98}" dt="2024-11-06T21:02:10.895" v="194" actId="20577"/>
        <pc:sldMkLst>
          <pc:docMk/>
          <pc:sldMk cId="330811433" sldId="460"/>
        </pc:sldMkLst>
        <pc:spChg chg="mod">
          <ac:chgData name="Divina Ray Allan" userId="S::drallan@wisc.edu::1ba9036b-07bc-45b8-8c69-a5bafd3367ff" providerId="AD" clId="Web-{BD053200-7796-0C4D-43B6-701435E64F98}" dt="2024-11-06T21:02:10.895" v="194" actId="20577"/>
          <ac:spMkLst>
            <pc:docMk/>
            <pc:sldMk cId="330811433" sldId="460"/>
            <ac:spMk id="2" creationId="{B8603A2C-D0A5-EE91-07DC-4E1C5D5EB1B9}"/>
          </ac:spMkLst>
        </pc:spChg>
      </pc:sldChg>
      <pc:sldChg chg="modSp add replId">
        <pc:chgData name="Divina Ray Allan" userId="S::drallan@wisc.edu::1ba9036b-07bc-45b8-8c69-a5bafd3367ff" providerId="AD" clId="Web-{BD053200-7796-0C4D-43B6-701435E64F98}" dt="2024-11-06T21:03:24.804" v="201" actId="20577"/>
        <pc:sldMkLst>
          <pc:docMk/>
          <pc:sldMk cId="2812626636" sldId="461"/>
        </pc:sldMkLst>
        <pc:spChg chg="mod">
          <ac:chgData name="Divina Ray Allan" userId="S::drallan@wisc.edu::1ba9036b-07bc-45b8-8c69-a5bafd3367ff" providerId="AD" clId="Web-{BD053200-7796-0C4D-43B6-701435E64F98}" dt="2024-11-06T21:03:24.804" v="201" actId="20577"/>
          <ac:spMkLst>
            <pc:docMk/>
            <pc:sldMk cId="2812626636" sldId="461"/>
            <ac:spMk id="2" creationId="{0ADB21FD-8D4F-64E8-C785-5415AC950C48}"/>
          </ac:spMkLst>
        </pc:spChg>
      </pc:sldChg>
    </pc:docChg>
  </pc:docChgLst>
  <pc:docChgLst>
    <pc:chgData name="Timia Joseph" userId="S::tajoseph2@wisc.edu::491d3a4b-1a98-4e08-bf12-af3c343dedc6" providerId="AD" clId="Web-{18BB7AB4-2771-B6D6-202C-E9D6E44DAE9A}"/>
    <pc:docChg chg="addSld delSld modSld">
      <pc:chgData name="Timia Joseph" userId="S::tajoseph2@wisc.edu::491d3a4b-1a98-4e08-bf12-af3c343dedc6" providerId="AD" clId="Web-{18BB7AB4-2771-B6D6-202C-E9D6E44DAE9A}" dt="2024-11-05T20:58:24.637" v="4673" actId="20577"/>
      <pc:docMkLst>
        <pc:docMk/>
      </pc:docMkLst>
      <pc:sldChg chg="modSp">
        <pc:chgData name="Timia Joseph" userId="S::tajoseph2@wisc.edu::491d3a4b-1a98-4e08-bf12-af3c343dedc6" providerId="AD" clId="Web-{18BB7AB4-2771-B6D6-202C-E9D6E44DAE9A}" dt="2024-11-05T20:58:24.637" v="4673" actId="20577"/>
        <pc:sldMkLst>
          <pc:docMk/>
          <pc:sldMk cId="316015603" sldId="453"/>
        </pc:sldMkLst>
        <pc:spChg chg="mod">
          <ac:chgData name="Timia Joseph" userId="S::tajoseph2@wisc.edu::491d3a4b-1a98-4e08-bf12-af3c343dedc6" providerId="AD" clId="Web-{18BB7AB4-2771-B6D6-202C-E9D6E44DAE9A}" dt="2024-11-05T20:58:24.637" v="4673" actId="20577"/>
          <ac:spMkLst>
            <pc:docMk/>
            <pc:sldMk cId="316015603" sldId="453"/>
            <ac:spMk id="3" creationId="{0B37DB92-7D47-4C64-77B2-5D1E529395E1}"/>
          </ac:spMkLst>
        </pc:spChg>
      </pc:sldChg>
      <pc:sldChg chg="modSp modNotes">
        <pc:chgData name="Timia Joseph" userId="S::tajoseph2@wisc.edu::491d3a4b-1a98-4e08-bf12-af3c343dedc6" providerId="AD" clId="Web-{18BB7AB4-2771-B6D6-202C-E9D6E44DAE9A}" dt="2024-11-05T20:49:20.074" v="4653" actId="20577"/>
        <pc:sldMkLst>
          <pc:docMk/>
          <pc:sldMk cId="1805245268" sldId="454"/>
        </pc:sldMkLst>
        <pc:spChg chg="mod">
          <ac:chgData name="Timia Joseph" userId="S::tajoseph2@wisc.edu::491d3a4b-1a98-4e08-bf12-af3c343dedc6" providerId="AD" clId="Web-{18BB7AB4-2771-B6D6-202C-E9D6E44DAE9A}" dt="2024-11-05T20:49:20.074" v="4653" actId="20577"/>
          <ac:spMkLst>
            <pc:docMk/>
            <pc:sldMk cId="1805245268" sldId="454"/>
            <ac:spMk id="3" creationId="{82BD788E-FD57-4CF2-344D-D063C07CB313}"/>
          </ac:spMkLst>
        </pc:spChg>
      </pc:sldChg>
      <pc:sldChg chg="modSp modNotes">
        <pc:chgData name="Timia Joseph" userId="S::tajoseph2@wisc.edu::491d3a4b-1a98-4e08-bf12-af3c343dedc6" providerId="AD" clId="Web-{18BB7AB4-2771-B6D6-202C-E9D6E44DAE9A}" dt="2024-11-05T20:18:23.007" v="1760"/>
        <pc:sldMkLst>
          <pc:docMk/>
          <pc:sldMk cId="432017653" sldId="456"/>
        </pc:sldMkLst>
        <pc:spChg chg="mod">
          <ac:chgData name="Timia Joseph" userId="S::tajoseph2@wisc.edu::491d3a4b-1a98-4e08-bf12-af3c343dedc6" providerId="AD" clId="Web-{18BB7AB4-2771-B6D6-202C-E9D6E44DAE9A}" dt="2024-11-05T20:14:12.975" v="1114" actId="20577"/>
          <ac:spMkLst>
            <pc:docMk/>
            <pc:sldMk cId="432017653" sldId="456"/>
            <ac:spMk id="3" creationId="{A5B600B2-A56B-D1B0-50AE-7BFE03208467}"/>
          </ac:spMkLst>
        </pc:spChg>
      </pc:sldChg>
      <pc:sldChg chg="modSp modNotes">
        <pc:chgData name="Timia Joseph" userId="S::tajoseph2@wisc.edu::491d3a4b-1a98-4e08-bf12-af3c343dedc6" providerId="AD" clId="Web-{18BB7AB4-2771-B6D6-202C-E9D6E44DAE9A}" dt="2024-11-05T20:56:42.590" v="4660"/>
        <pc:sldMkLst>
          <pc:docMk/>
          <pc:sldMk cId="2658118671" sldId="457"/>
        </pc:sldMkLst>
        <pc:spChg chg="mod">
          <ac:chgData name="Timia Joseph" userId="S::tajoseph2@wisc.edu::491d3a4b-1a98-4e08-bf12-af3c343dedc6" providerId="AD" clId="Web-{18BB7AB4-2771-B6D6-202C-E9D6E44DAE9A}" dt="2024-11-05T20:25:10.383" v="2098" actId="20577"/>
          <ac:spMkLst>
            <pc:docMk/>
            <pc:sldMk cId="2658118671" sldId="457"/>
            <ac:spMk id="3" creationId="{8D6FED6D-9F20-5A13-80A8-57E3D476F641}"/>
          </ac:spMkLst>
        </pc:spChg>
      </pc:sldChg>
      <pc:sldChg chg="addSp modSp modNotes">
        <pc:chgData name="Timia Joseph" userId="S::tajoseph2@wisc.edu::491d3a4b-1a98-4e08-bf12-af3c343dedc6" providerId="AD" clId="Web-{18BB7AB4-2771-B6D6-202C-E9D6E44DAE9A}" dt="2024-11-05T20:55:45.278" v="4658" actId="20577"/>
        <pc:sldMkLst>
          <pc:docMk/>
          <pc:sldMk cId="4255630594" sldId="458"/>
        </pc:sldMkLst>
        <pc:spChg chg="mod">
          <ac:chgData name="Timia Joseph" userId="S::tajoseph2@wisc.edu::491d3a4b-1a98-4e08-bf12-af3c343dedc6" providerId="AD" clId="Web-{18BB7AB4-2771-B6D6-202C-E9D6E44DAE9A}" dt="2024-11-05T20:55:45.278" v="4658" actId="20577"/>
          <ac:spMkLst>
            <pc:docMk/>
            <pc:sldMk cId="4255630594" sldId="458"/>
            <ac:spMk id="4" creationId="{4CA9D902-B04F-6274-F1F5-5204EAEBB836}"/>
          </ac:spMkLst>
        </pc:spChg>
        <pc:picChg chg="add mod">
          <ac:chgData name="Timia Joseph" userId="S::tajoseph2@wisc.edu::491d3a4b-1a98-4e08-bf12-af3c343dedc6" providerId="AD" clId="Web-{18BB7AB4-2771-B6D6-202C-E9D6E44DAE9A}" dt="2024-11-05T19:32:45.156" v="62" actId="1076"/>
          <ac:picMkLst>
            <pc:docMk/>
            <pc:sldMk cId="4255630594" sldId="458"/>
            <ac:picMk id="3" creationId="{F6F49167-414B-5E72-AB67-02BBA88530A5}"/>
          </ac:picMkLst>
        </pc:picChg>
        <pc:picChg chg="mod">
          <ac:chgData name="Timia Joseph" userId="S::tajoseph2@wisc.edu::491d3a4b-1a98-4e08-bf12-af3c343dedc6" providerId="AD" clId="Web-{18BB7AB4-2771-B6D6-202C-E9D6E44DAE9A}" dt="2024-11-05T19:32:43.093" v="61" actId="1076"/>
          <ac:picMkLst>
            <pc:docMk/>
            <pc:sldMk cId="4255630594" sldId="458"/>
            <ac:picMk id="6" creationId="{2BCE14E9-EBEB-EFDD-7B1B-2FEBE0032F49}"/>
          </ac:picMkLst>
        </pc:picChg>
        <pc:picChg chg="add mod">
          <ac:chgData name="Timia Joseph" userId="S::tajoseph2@wisc.edu::491d3a4b-1a98-4e08-bf12-af3c343dedc6" providerId="AD" clId="Web-{18BB7AB4-2771-B6D6-202C-E9D6E44DAE9A}" dt="2024-11-05T19:32:57.781" v="65" actId="14100"/>
          <ac:picMkLst>
            <pc:docMk/>
            <pc:sldMk cId="4255630594" sldId="458"/>
            <ac:picMk id="7" creationId="{F3D59472-CCAC-3ADE-233E-0E95CD54BD72}"/>
          </ac:picMkLst>
        </pc:picChg>
      </pc:sldChg>
      <pc:sldChg chg="modSp new del">
        <pc:chgData name="Timia Joseph" userId="S::tajoseph2@wisc.edu::491d3a4b-1a98-4e08-bf12-af3c343dedc6" providerId="AD" clId="Web-{18BB7AB4-2771-B6D6-202C-E9D6E44DAE9A}" dt="2024-11-05T20:05:58.661" v="929"/>
        <pc:sldMkLst>
          <pc:docMk/>
          <pc:sldMk cId="2152368494" sldId="459"/>
        </pc:sldMkLst>
        <pc:spChg chg="mod">
          <ac:chgData name="Timia Joseph" userId="S::tajoseph2@wisc.edu::491d3a4b-1a98-4e08-bf12-af3c343dedc6" providerId="AD" clId="Web-{18BB7AB4-2771-B6D6-202C-E9D6E44DAE9A}" dt="2024-11-05T19:54:04.346" v="631" actId="20577"/>
          <ac:spMkLst>
            <pc:docMk/>
            <pc:sldMk cId="2152368494" sldId="459"/>
            <ac:spMk id="2" creationId="{B5DBF71C-AA09-4744-D67D-621D3F033E40}"/>
          </ac:spMkLst>
        </pc:spChg>
      </pc:sldChg>
    </pc:docChg>
  </pc:docChgLst>
  <pc:docChgLst>
    <pc:chgData name="Timia Joseph" userId="S::tajoseph2@wisc.edu::491d3a4b-1a98-4e08-bf12-af3c343dedc6" providerId="AD" clId="Web-{DDC51AB4-0287-113A-6439-E1767CF22B9E}"/>
    <pc:docChg chg="addSld modSld">
      <pc:chgData name="Timia Joseph" userId="S::tajoseph2@wisc.edu::491d3a4b-1a98-4e08-bf12-af3c343dedc6" providerId="AD" clId="Web-{DDC51AB4-0287-113A-6439-E1767CF22B9E}" dt="2024-11-05T19:25:51.164" v="4044" actId="20577"/>
      <pc:docMkLst>
        <pc:docMk/>
      </pc:docMkLst>
      <pc:sldChg chg="modSp new mod modClrScheme chgLayout">
        <pc:chgData name="Timia Joseph" userId="S::tajoseph2@wisc.edu::491d3a4b-1a98-4e08-bf12-af3c343dedc6" providerId="AD" clId="Web-{DDC51AB4-0287-113A-6439-E1767CF22B9E}" dt="2024-11-04T21:47:11.215" v="8" actId="20577"/>
        <pc:sldMkLst>
          <pc:docMk/>
          <pc:sldMk cId="3313781600" sldId="451"/>
        </pc:sldMkLst>
        <pc:spChg chg="mod ord">
          <ac:chgData name="Timia Joseph" userId="S::tajoseph2@wisc.edu::491d3a4b-1a98-4e08-bf12-af3c343dedc6" providerId="AD" clId="Web-{DDC51AB4-0287-113A-6439-E1767CF22B9E}" dt="2024-11-04T21:47:11.215" v="8" actId="20577"/>
          <ac:spMkLst>
            <pc:docMk/>
            <pc:sldMk cId="3313781600" sldId="451"/>
            <ac:spMk id="2" creationId="{0ADB21FD-8D4F-64E8-C785-5415AC950C48}"/>
          </ac:spMkLst>
        </pc:spChg>
        <pc:spChg chg="mod ord">
          <ac:chgData name="Timia Joseph" userId="S::tajoseph2@wisc.edu::491d3a4b-1a98-4e08-bf12-af3c343dedc6" providerId="AD" clId="Web-{DDC51AB4-0287-113A-6439-E1767CF22B9E}" dt="2024-11-04T21:45:53.525" v="1"/>
          <ac:spMkLst>
            <pc:docMk/>
            <pc:sldMk cId="3313781600" sldId="451"/>
            <ac:spMk id="3" creationId="{BB3E3DA5-5B38-F6D3-C01A-6799CDC5C4F5}"/>
          </ac:spMkLst>
        </pc:spChg>
        <pc:spChg chg="mod ord">
          <ac:chgData name="Timia Joseph" userId="S::tajoseph2@wisc.edu::491d3a4b-1a98-4e08-bf12-af3c343dedc6" providerId="AD" clId="Web-{DDC51AB4-0287-113A-6439-E1767CF22B9E}" dt="2024-11-04T21:45:53.525" v="1"/>
          <ac:spMkLst>
            <pc:docMk/>
            <pc:sldMk cId="3313781600" sldId="451"/>
            <ac:spMk id="4" creationId="{5DD98FC9-AA02-C157-7A24-C18C82C64EE6}"/>
          </ac:spMkLst>
        </pc:spChg>
      </pc:sldChg>
      <pc:sldChg chg="modSp new mod modClrScheme chgLayout modNotes">
        <pc:chgData name="Timia Joseph" userId="S::tajoseph2@wisc.edu::491d3a4b-1a98-4e08-bf12-af3c343dedc6" providerId="AD" clId="Web-{DDC51AB4-0287-113A-6439-E1767CF22B9E}" dt="2024-11-04T22:33:30.717" v="1740"/>
        <pc:sldMkLst>
          <pc:docMk/>
          <pc:sldMk cId="1774949144" sldId="452"/>
        </pc:sldMkLst>
        <pc:spChg chg="mod ord">
          <ac:chgData name="Timia Joseph" userId="S::tajoseph2@wisc.edu::491d3a4b-1a98-4e08-bf12-af3c343dedc6" providerId="AD" clId="Web-{DDC51AB4-0287-113A-6439-E1767CF22B9E}" dt="2024-11-04T21:47:40.295" v="18" actId="20577"/>
          <ac:spMkLst>
            <pc:docMk/>
            <pc:sldMk cId="1774949144" sldId="452"/>
            <ac:spMk id="2" creationId="{6E454DDD-5F9E-594D-B898-5AB73DB56BD1}"/>
          </ac:spMkLst>
        </pc:spChg>
        <pc:spChg chg="mod ord">
          <ac:chgData name="Timia Joseph" userId="S::tajoseph2@wisc.edu::491d3a4b-1a98-4e08-bf12-af3c343dedc6" providerId="AD" clId="Web-{DDC51AB4-0287-113A-6439-E1767CF22B9E}" dt="2024-11-04T22:23:38.053" v="813" actId="20577"/>
          <ac:spMkLst>
            <pc:docMk/>
            <pc:sldMk cId="1774949144" sldId="452"/>
            <ac:spMk id="3" creationId="{5DA8B75E-E69E-8803-0573-173AF57EA75C}"/>
          </ac:spMkLst>
        </pc:spChg>
      </pc:sldChg>
      <pc:sldChg chg="modSp new modNotes">
        <pc:chgData name="Timia Joseph" userId="S::tajoseph2@wisc.edu::491d3a4b-1a98-4e08-bf12-af3c343dedc6" providerId="AD" clId="Web-{DDC51AB4-0287-113A-6439-E1767CF22B9E}" dt="2024-11-05T18:47:10.175" v="3137"/>
        <pc:sldMkLst>
          <pc:docMk/>
          <pc:sldMk cId="316015603" sldId="453"/>
        </pc:sldMkLst>
        <pc:spChg chg="mod">
          <ac:chgData name="Timia Joseph" userId="S::tajoseph2@wisc.edu::491d3a4b-1a98-4e08-bf12-af3c343dedc6" providerId="AD" clId="Web-{DDC51AB4-0287-113A-6439-E1767CF22B9E}" dt="2024-11-04T22:33:53.515" v="1746" actId="20577"/>
          <ac:spMkLst>
            <pc:docMk/>
            <pc:sldMk cId="316015603" sldId="453"/>
            <ac:spMk id="2" creationId="{86424F4F-895A-EB05-FDD9-7AC62659AA75}"/>
          </ac:spMkLst>
        </pc:spChg>
        <pc:spChg chg="mod">
          <ac:chgData name="Timia Joseph" userId="S::tajoseph2@wisc.edu::491d3a4b-1a98-4e08-bf12-af3c343dedc6" providerId="AD" clId="Web-{DDC51AB4-0287-113A-6439-E1767CF22B9E}" dt="2024-11-05T18:45:33.442" v="2919" actId="20577"/>
          <ac:spMkLst>
            <pc:docMk/>
            <pc:sldMk cId="316015603" sldId="453"/>
            <ac:spMk id="3" creationId="{0B37DB92-7D47-4C64-77B2-5D1E529395E1}"/>
          </ac:spMkLst>
        </pc:spChg>
      </pc:sldChg>
      <pc:sldChg chg="modSp new modNotes">
        <pc:chgData name="Timia Joseph" userId="S::tajoseph2@wisc.edu::491d3a4b-1a98-4e08-bf12-af3c343dedc6" providerId="AD" clId="Web-{DDC51AB4-0287-113A-6439-E1767CF22B9E}" dt="2024-11-04T22:44:34.400" v="2288" actId="20577"/>
        <pc:sldMkLst>
          <pc:docMk/>
          <pc:sldMk cId="1805245268" sldId="454"/>
        </pc:sldMkLst>
        <pc:spChg chg="mod">
          <ac:chgData name="Timia Joseph" userId="S::tajoseph2@wisc.edu::491d3a4b-1a98-4e08-bf12-af3c343dedc6" providerId="AD" clId="Web-{DDC51AB4-0287-113A-6439-E1767CF22B9E}" dt="2024-11-04T22:40:30.343" v="2073" actId="20577"/>
          <ac:spMkLst>
            <pc:docMk/>
            <pc:sldMk cId="1805245268" sldId="454"/>
            <ac:spMk id="2" creationId="{558BF4C7-2E4C-2E76-925D-AC778DF17E91}"/>
          </ac:spMkLst>
        </pc:spChg>
        <pc:spChg chg="mod">
          <ac:chgData name="Timia Joseph" userId="S::tajoseph2@wisc.edu::491d3a4b-1a98-4e08-bf12-af3c343dedc6" providerId="AD" clId="Web-{DDC51AB4-0287-113A-6439-E1767CF22B9E}" dt="2024-11-04T22:44:34.400" v="2288" actId="20577"/>
          <ac:spMkLst>
            <pc:docMk/>
            <pc:sldMk cId="1805245268" sldId="454"/>
            <ac:spMk id="3" creationId="{82BD788E-FD57-4CF2-344D-D063C07CB313}"/>
          </ac:spMkLst>
        </pc:spChg>
      </pc:sldChg>
      <pc:sldChg chg="addSp delSp modSp new mod modClrScheme chgLayout modNotes">
        <pc:chgData name="Timia Joseph" userId="S::tajoseph2@wisc.edu::491d3a4b-1a98-4e08-bf12-af3c343dedc6" providerId="AD" clId="Web-{DDC51AB4-0287-113A-6439-E1767CF22B9E}" dt="2024-11-05T19:24:59.962" v="3966" actId="20577"/>
        <pc:sldMkLst>
          <pc:docMk/>
          <pc:sldMk cId="1795491636" sldId="455"/>
        </pc:sldMkLst>
        <pc:spChg chg="mod ord">
          <ac:chgData name="Timia Joseph" userId="S::tajoseph2@wisc.edu::491d3a4b-1a98-4e08-bf12-af3c343dedc6" providerId="AD" clId="Web-{DDC51AB4-0287-113A-6439-E1767CF22B9E}" dt="2024-11-05T19:24:59.962" v="3966" actId="20577"/>
          <ac:spMkLst>
            <pc:docMk/>
            <pc:sldMk cId="1795491636" sldId="455"/>
            <ac:spMk id="2" creationId="{3EBBFCB8-84D0-52F5-3B47-1F4CB1A64273}"/>
          </ac:spMkLst>
        </pc:spChg>
        <pc:spChg chg="mod ord">
          <ac:chgData name="Timia Joseph" userId="S::tajoseph2@wisc.edu::491d3a4b-1a98-4e08-bf12-af3c343dedc6" providerId="AD" clId="Web-{DDC51AB4-0287-113A-6439-E1767CF22B9E}" dt="2024-11-05T19:06:33.927" v="3879"/>
          <ac:spMkLst>
            <pc:docMk/>
            <pc:sldMk cId="1795491636" sldId="455"/>
            <ac:spMk id="3" creationId="{4957F12A-05E9-0AAA-471A-BEB2EC737A36}"/>
          </ac:spMkLst>
        </pc:spChg>
        <pc:spChg chg="mod ord">
          <ac:chgData name="Timia Joseph" userId="S::tajoseph2@wisc.edu::491d3a4b-1a98-4e08-bf12-af3c343dedc6" providerId="AD" clId="Web-{DDC51AB4-0287-113A-6439-E1767CF22B9E}" dt="2024-11-05T19:06:33.927" v="3879"/>
          <ac:spMkLst>
            <pc:docMk/>
            <pc:sldMk cId="1795491636" sldId="455"/>
            <ac:spMk id="4" creationId="{89144F9A-4B73-1D7D-2AC0-57717F7D462C}"/>
          </ac:spMkLst>
        </pc:spChg>
        <pc:spChg chg="add del mod ord">
          <ac:chgData name="Timia Joseph" userId="S::tajoseph2@wisc.edu::491d3a4b-1a98-4e08-bf12-af3c343dedc6" providerId="AD" clId="Web-{DDC51AB4-0287-113A-6439-E1767CF22B9E}" dt="2024-11-05T19:07:46.474" v="3880"/>
          <ac:spMkLst>
            <pc:docMk/>
            <pc:sldMk cId="1795491636" sldId="455"/>
            <ac:spMk id="5" creationId="{BFC7BC6E-9122-57C0-32CE-F87E367E0CC8}"/>
          </ac:spMkLst>
        </pc:spChg>
        <pc:picChg chg="add mod ord">
          <ac:chgData name="Timia Joseph" userId="S::tajoseph2@wisc.edu::491d3a4b-1a98-4e08-bf12-af3c343dedc6" providerId="AD" clId="Web-{DDC51AB4-0287-113A-6439-E1767CF22B9E}" dt="2024-11-05T19:10:54.909" v="3890" actId="1076"/>
          <ac:picMkLst>
            <pc:docMk/>
            <pc:sldMk cId="1795491636" sldId="455"/>
            <ac:picMk id="6" creationId="{B176E4A3-FA8B-1549-E9B9-D0763008CFB0}"/>
          </ac:picMkLst>
        </pc:picChg>
        <pc:picChg chg="add mod">
          <ac:chgData name="Timia Joseph" userId="S::tajoseph2@wisc.edu::491d3a4b-1a98-4e08-bf12-af3c343dedc6" providerId="AD" clId="Web-{DDC51AB4-0287-113A-6439-E1767CF22B9E}" dt="2024-11-05T19:11:06.065" v="3892" actId="1076"/>
          <ac:picMkLst>
            <pc:docMk/>
            <pc:sldMk cId="1795491636" sldId="455"/>
            <ac:picMk id="7" creationId="{0A921DAD-88BB-88FC-F951-7ED57CD9172C}"/>
          </ac:picMkLst>
        </pc:picChg>
      </pc:sldChg>
      <pc:sldChg chg="modSp new">
        <pc:chgData name="Timia Joseph" userId="S::tajoseph2@wisc.edu::491d3a4b-1a98-4e08-bf12-af3c343dedc6" providerId="AD" clId="Web-{DDC51AB4-0287-113A-6439-E1767CF22B9E}" dt="2024-11-04T22:41:40.753" v="2124" actId="20577"/>
        <pc:sldMkLst>
          <pc:docMk/>
          <pc:sldMk cId="432017653" sldId="456"/>
        </pc:sldMkLst>
        <pc:spChg chg="mod">
          <ac:chgData name="Timia Joseph" userId="S::tajoseph2@wisc.edu::491d3a4b-1a98-4e08-bf12-af3c343dedc6" providerId="AD" clId="Web-{DDC51AB4-0287-113A-6439-E1767CF22B9E}" dt="2024-11-04T22:41:40.753" v="2124" actId="20577"/>
          <ac:spMkLst>
            <pc:docMk/>
            <pc:sldMk cId="432017653" sldId="456"/>
            <ac:spMk id="2" creationId="{F670D4C1-53C1-CC69-31EA-DC07C1725FA6}"/>
          </ac:spMkLst>
        </pc:spChg>
      </pc:sldChg>
      <pc:sldChg chg="modSp new">
        <pc:chgData name="Timia Joseph" userId="S::tajoseph2@wisc.edu::491d3a4b-1a98-4e08-bf12-af3c343dedc6" providerId="AD" clId="Web-{DDC51AB4-0287-113A-6439-E1767CF22B9E}" dt="2024-11-04T22:42:04.019" v="2156" actId="20577"/>
        <pc:sldMkLst>
          <pc:docMk/>
          <pc:sldMk cId="2658118671" sldId="457"/>
        </pc:sldMkLst>
        <pc:spChg chg="mod">
          <ac:chgData name="Timia Joseph" userId="S::tajoseph2@wisc.edu::491d3a4b-1a98-4e08-bf12-af3c343dedc6" providerId="AD" clId="Web-{DDC51AB4-0287-113A-6439-E1767CF22B9E}" dt="2024-11-04T22:42:04.019" v="2156" actId="20577"/>
          <ac:spMkLst>
            <pc:docMk/>
            <pc:sldMk cId="2658118671" sldId="457"/>
            <ac:spMk id="2" creationId="{B74B1DF0-F75C-BCC7-DA16-537CD92E385A}"/>
          </ac:spMkLst>
        </pc:spChg>
      </pc:sldChg>
      <pc:sldChg chg="addSp delSp modSp new">
        <pc:chgData name="Timia Joseph" userId="S::tajoseph2@wisc.edu::491d3a4b-1a98-4e08-bf12-af3c343dedc6" providerId="AD" clId="Web-{DDC51AB4-0287-113A-6439-E1767CF22B9E}" dt="2024-11-05T19:25:51.164" v="4044" actId="20577"/>
        <pc:sldMkLst>
          <pc:docMk/>
          <pc:sldMk cId="4255630594" sldId="458"/>
        </pc:sldMkLst>
        <pc:spChg chg="mod">
          <ac:chgData name="Timia Joseph" userId="S::tajoseph2@wisc.edu::491d3a4b-1a98-4e08-bf12-af3c343dedc6" providerId="AD" clId="Web-{DDC51AB4-0287-113A-6439-E1767CF22B9E}" dt="2024-11-05T19:25:09.133" v="3980" actId="20577"/>
          <ac:spMkLst>
            <pc:docMk/>
            <pc:sldMk cId="4255630594" sldId="458"/>
            <ac:spMk id="2" creationId="{5A56CE22-543B-C1DE-788A-F727CF02ABB0}"/>
          </ac:spMkLst>
        </pc:spChg>
        <pc:spChg chg="del mod">
          <ac:chgData name="Timia Joseph" userId="S::tajoseph2@wisc.edu::491d3a4b-1a98-4e08-bf12-af3c343dedc6" providerId="AD" clId="Web-{DDC51AB4-0287-113A-6439-E1767CF22B9E}" dt="2024-11-05T19:19:35.293" v="3936"/>
          <ac:spMkLst>
            <pc:docMk/>
            <pc:sldMk cId="4255630594" sldId="458"/>
            <ac:spMk id="3" creationId="{2ED17356-A9D1-0741-8AEA-B5C5C8D299E8}"/>
          </ac:spMkLst>
        </pc:spChg>
        <pc:spChg chg="mod">
          <ac:chgData name="Timia Joseph" userId="S::tajoseph2@wisc.edu::491d3a4b-1a98-4e08-bf12-af3c343dedc6" providerId="AD" clId="Web-{DDC51AB4-0287-113A-6439-E1767CF22B9E}" dt="2024-11-05T19:25:51.164" v="4044" actId="20577"/>
          <ac:spMkLst>
            <pc:docMk/>
            <pc:sldMk cId="4255630594" sldId="458"/>
            <ac:spMk id="4" creationId="{4CA9D902-B04F-6274-F1F5-5204EAEBB836}"/>
          </ac:spMkLst>
        </pc:spChg>
        <pc:picChg chg="add mod ord">
          <ac:chgData name="Timia Joseph" userId="S::tajoseph2@wisc.edu::491d3a4b-1a98-4e08-bf12-af3c343dedc6" providerId="AD" clId="Web-{DDC51AB4-0287-113A-6439-E1767CF22B9E}" dt="2024-11-05T19:24:34.884" v="3939" actId="14100"/>
          <ac:picMkLst>
            <pc:docMk/>
            <pc:sldMk cId="4255630594" sldId="458"/>
            <ac:picMk id="6" creationId="{2BCE14E9-EBEB-EFDD-7B1B-2FEBE0032F49}"/>
          </ac:picMkLst>
        </pc:picChg>
      </pc:sldChg>
    </pc:docChg>
  </pc:docChgLst>
  <pc:docChgLst>
    <pc:chgData name="Divina Ray Allan" userId="S::drallan@wisc.edu::1ba9036b-07bc-45b8-8c69-a5bafd3367ff" providerId="AD" clId="Web-{FCC08F00-5658-53E1-E73D-B6346801EE88}"/>
    <pc:docChg chg="modSld">
      <pc:chgData name="Divina Ray Allan" userId="S::drallan@wisc.edu::1ba9036b-07bc-45b8-8c69-a5bafd3367ff" providerId="AD" clId="Web-{FCC08F00-5658-53E1-E73D-B6346801EE88}" dt="2024-11-07T19:23:33.921" v="142" actId="14100"/>
      <pc:docMkLst>
        <pc:docMk/>
      </pc:docMkLst>
      <pc:sldChg chg="addSp delSp modSp">
        <pc:chgData name="Divina Ray Allan" userId="S::drallan@wisc.edu::1ba9036b-07bc-45b8-8c69-a5bafd3367ff" providerId="AD" clId="Web-{FCC08F00-5658-53E1-E73D-B6346801EE88}" dt="2024-11-07T19:23:10.201" v="139" actId="20577"/>
        <pc:sldMkLst>
          <pc:docMk/>
          <pc:sldMk cId="3159205834" sldId="448"/>
        </pc:sldMkLst>
        <pc:spChg chg="mod">
          <ac:chgData name="Divina Ray Allan" userId="S::drallan@wisc.edu::1ba9036b-07bc-45b8-8c69-a5bafd3367ff" providerId="AD" clId="Web-{FCC08F00-5658-53E1-E73D-B6346801EE88}" dt="2024-11-07T19:23:10.201" v="139" actId="20577"/>
          <ac:spMkLst>
            <pc:docMk/>
            <pc:sldMk cId="3159205834" sldId="448"/>
            <ac:spMk id="2" creationId="{786E02E2-8CE2-4F5F-BE6B-1258B589484A}"/>
          </ac:spMkLst>
        </pc:spChg>
        <pc:spChg chg="add del mod">
          <ac:chgData name="Divina Ray Allan" userId="S::drallan@wisc.edu::1ba9036b-07bc-45b8-8c69-a5bafd3367ff" providerId="AD" clId="Web-{FCC08F00-5658-53E1-E73D-B6346801EE88}" dt="2024-11-07T19:22:22.854" v="120"/>
          <ac:spMkLst>
            <pc:docMk/>
            <pc:sldMk cId="3159205834" sldId="448"/>
            <ac:spMk id="859" creationId="{8BBE3B99-4E9D-FACA-BF44-64C32207BDC3}"/>
          </ac:spMkLst>
        </pc:spChg>
        <pc:graphicFrameChg chg="mod">
          <ac:chgData name="Divina Ray Allan" userId="S::drallan@wisc.edu::1ba9036b-07bc-45b8-8c69-a5bafd3367ff" providerId="AD" clId="Web-{FCC08F00-5658-53E1-E73D-B6346801EE88}" dt="2024-11-07T19:22:10.743" v="113" actId="14100"/>
          <ac:graphicFrameMkLst>
            <pc:docMk/>
            <pc:sldMk cId="3159205834" sldId="448"/>
            <ac:graphicFrameMk id="5" creationId="{8BCD63A7-6B83-96CE-9F54-4E38EC1ADD43}"/>
          </ac:graphicFrameMkLst>
        </pc:graphicFrameChg>
        <pc:graphicFrameChg chg="mod modGraphic">
          <ac:chgData name="Divina Ray Allan" userId="S::drallan@wisc.edu::1ba9036b-07bc-45b8-8c69-a5bafd3367ff" providerId="AD" clId="Web-{FCC08F00-5658-53E1-E73D-B6346801EE88}" dt="2024-11-07T19:22:02.680" v="112" actId="14100"/>
          <ac:graphicFrameMkLst>
            <pc:docMk/>
            <pc:sldMk cId="3159205834" sldId="448"/>
            <ac:graphicFrameMk id="11" creationId="{05F38E07-B0BE-A873-197D-07897CF32C4D}"/>
          </ac:graphicFrameMkLst>
        </pc:graphicFrameChg>
      </pc:sldChg>
      <pc:sldChg chg="modSp">
        <pc:chgData name="Divina Ray Allan" userId="S::drallan@wisc.edu::1ba9036b-07bc-45b8-8c69-a5bafd3367ff" providerId="AD" clId="Web-{FCC08F00-5658-53E1-E73D-B6346801EE88}" dt="2024-11-07T19:23:33.921" v="142" actId="14100"/>
        <pc:sldMkLst>
          <pc:docMk/>
          <pc:sldMk cId="3746329412" sldId="449"/>
        </pc:sldMkLst>
        <pc:spChg chg="mod">
          <ac:chgData name="Divina Ray Allan" userId="S::drallan@wisc.edu::1ba9036b-07bc-45b8-8c69-a5bafd3367ff" providerId="AD" clId="Web-{FCC08F00-5658-53E1-E73D-B6346801EE88}" dt="2024-11-07T19:23:02.216" v="136" actId="20577"/>
          <ac:spMkLst>
            <pc:docMk/>
            <pc:sldMk cId="3746329412" sldId="449"/>
            <ac:spMk id="2" creationId="{6847A28D-1E96-914B-96F1-0AE6A4C201EE}"/>
          </ac:spMkLst>
        </pc:spChg>
        <pc:spChg chg="mod">
          <ac:chgData name="Divina Ray Allan" userId="S::drallan@wisc.edu::1ba9036b-07bc-45b8-8c69-a5bafd3367ff" providerId="AD" clId="Web-{FCC08F00-5658-53E1-E73D-B6346801EE88}" dt="2024-11-07T19:23:24.749" v="141" actId="14100"/>
          <ac:spMkLst>
            <pc:docMk/>
            <pc:sldMk cId="3746329412" sldId="449"/>
            <ac:spMk id="3" creationId="{EDD72436-C2A4-F17C-2430-4A1D9560497D}"/>
          </ac:spMkLst>
        </pc:spChg>
        <pc:picChg chg="mod">
          <ac:chgData name="Divina Ray Allan" userId="S::drallan@wisc.edu::1ba9036b-07bc-45b8-8c69-a5bafd3367ff" providerId="AD" clId="Web-{FCC08F00-5658-53E1-E73D-B6346801EE88}" dt="2024-11-07T19:23:33.921" v="142" actId="14100"/>
          <ac:picMkLst>
            <pc:docMk/>
            <pc:sldMk cId="3746329412" sldId="449"/>
            <ac:picMk id="5" creationId="{5B323E95-2A42-AD45-9F67-7E1DB22126BA}"/>
          </ac:picMkLst>
        </pc:picChg>
      </pc:sldChg>
    </pc:docChg>
  </pc:docChgLst>
  <pc:docChgLst>
    <pc:chgData name="Divina Ray Allan" userId="1ba9036b-07bc-45b8-8c69-a5bafd3367ff" providerId="ADAL" clId="{5BEBD3C2-D956-4A42-9947-0F84CAA3D287}"/>
    <pc:docChg chg="undo custSel addSld modSld sldOrd">
      <pc:chgData name="Divina Ray Allan" userId="1ba9036b-07bc-45b8-8c69-a5bafd3367ff" providerId="ADAL" clId="{5BEBD3C2-D956-4A42-9947-0F84CAA3D287}" dt="2024-11-04T20:46:06.424" v="1232" actId="15"/>
      <pc:docMkLst>
        <pc:docMk/>
      </pc:docMkLst>
      <pc:sldChg chg="modSp mod">
        <pc:chgData name="Divina Ray Allan" userId="1ba9036b-07bc-45b8-8c69-a5bafd3367ff" providerId="ADAL" clId="{5BEBD3C2-D956-4A42-9947-0F84CAA3D287}" dt="2024-11-04T15:03:01.303" v="46" actId="20577"/>
        <pc:sldMkLst>
          <pc:docMk/>
          <pc:sldMk cId="2358610332" sldId="443"/>
        </pc:sldMkLst>
        <pc:spChg chg="mod">
          <ac:chgData name="Divina Ray Allan" userId="1ba9036b-07bc-45b8-8c69-a5bafd3367ff" providerId="ADAL" clId="{5BEBD3C2-D956-4A42-9947-0F84CAA3D287}" dt="2024-11-04T15:02:40.822" v="9" actId="404"/>
          <ac:spMkLst>
            <pc:docMk/>
            <pc:sldMk cId="2358610332" sldId="443"/>
            <ac:spMk id="2" creationId="{B7614005-77DA-40A6-8422-38EDB2CE831F}"/>
          </ac:spMkLst>
        </pc:spChg>
        <pc:spChg chg="mod">
          <ac:chgData name="Divina Ray Allan" userId="1ba9036b-07bc-45b8-8c69-a5bafd3367ff" providerId="ADAL" clId="{5BEBD3C2-D956-4A42-9947-0F84CAA3D287}" dt="2024-11-04T15:03:01.303" v="46" actId="20577"/>
          <ac:spMkLst>
            <pc:docMk/>
            <pc:sldMk cId="2358610332" sldId="443"/>
            <ac:spMk id="3" creationId="{17459A1B-F24E-4185-91DB-466694896902}"/>
          </ac:spMkLst>
        </pc:spChg>
      </pc:sldChg>
      <pc:sldChg chg="modSp new mod">
        <pc:chgData name="Divina Ray Allan" userId="1ba9036b-07bc-45b8-8c69-a5bafd3367ff" providerId="ADAL" clId="{5BEBD3C2-D956-4A42-9947-0F84CAA3D287}" dt="2024-11-04T19:19:34.269" v="160" actId="20577"/>
        <pc:sldMkLst>
          <pc:docMk/>
          <pc:sldMk cId="2279774783" sldId="444"/>
        </pc:sldMkLst>
        <pc:spChg chg="mod">
          <ac:chgData name="Divina Ray Allan" userId="1ba9036b-07bc-45b8-8c69-a5bafd3367ff" providerId="ADAL" clId="{5BEBD3C2-D956-4A42-9947-0F84CAA3D287}" dt="2024-11-04T19:18:40.511" v="149" actId="20577"/>
          <ac:spMkLst>
            <pc:docMk/>
            <pc:sldMk cId="2279774783" sldId="444"/>
            <ac:spMk id="2" creationId="{055CFF0E-3FA0-7A1D-E5AF-D29CF97484EC}"/>
          </ac:spMkLst>
        </pc:spChg>
        <pc:spChg chg="mod">
          <ac:chgData name="Divina Ray Allan" userId="1ba9036b-07bc-45b8-8c69-a5bafd3367ff" providerId="ADAL" clId="{5BEBD3C2-D956-4A42-9947-0F84CAA3D287}" dt="2024-11-04T19:19:34.269" v="160" actId="20577"/>
          <ac:spMkLst>
            <pc:docMk/>
            <pc:sldMk cId="2279774783" sldId="444"/>
            <ac:spMk id="3" creationId="{DEFA0B57-1AB6-C1BF-AED2-FC30C224EF01}"/>
          </ac:spMkLst>
        </pc:spChg>
      </pc:sldChg>
      <pc:sldChg chg="modSp new mod">
        <pc:chgData name="Divina Ray Allan" userId="1ba9036b-07bc-45b8-8c69-a5bafd3367ff" providerId="ADAL" clId="{5BEBD3C2-D956-4A42-9947-0F84CAA3D287}" dt="2024-11-04T15:07:05.571" v="89" actId="20577"/>
        <pc:sldMkLst>
          <pc:docMk/>
          <pc:sldMk cId="3812761886" sldId="445"/>
        </pc:sldMkLst>
        <pc:spChg chg="mod">
          <ac:chgData name="Divina Ray Allan" userId="1ba9036b-07bc-45b8-8c69-a5bafd3367ff" providerId="ADAL" clId="{5BEBD3C2-D956-4A42-9947-0F84CAA3D287}" dt="2024-11-04T15:07:05.571" v="89" actId="20577"/>
          <ac:spMkLst>
            <pc:docMk/>
            <pc:sldMk cId="3812761886" sldId="445"/>
            <ac:spMk id="2" creationId="{2AA8B85F-DBF9-CD71-B060-0BF1C46CA115}"/>
          </ac:spMkLst>
        </pc:spChg>
      </pc:sldChg>
      <pc:sldChg chg="modSp add mod">
        <pc:chgData name="Divina Ray Allan" userId="1ba9036b-07bc-45b8-8c69-a5bafd3367ff" providerId="ADAL" clId="{5BEBD3C2-D956-4A42-9947-0F84CAA3D287}" dt="2024-11-04T19:26:16.493" v="497" actId="20577"/>
        <pc:sldMkLst>
          <pc:docMk/>
          <pc:sldMk cId="475705148" sldId="446"/>
        </pc:sldMkLst>
        <pc:spChg chg="mod">
          <ac:chgData name="Divina Ray Allan" userId="1ba9036b-07bc-45b8-8c69-a5bafd3367ff" providerId="ADAL" clId="{5BEBD3C2-D956-4A42-9947-0F84CAA3D287}" dt="2024-11-04T19:18:50.989" v="159" actId="20577"/>
          <ac:spMkLst>
            <pc:docMk/>
            <pc:sldMk cId="475705148" sldId="446"/>
            <ac:spMk id="2" creationId="{055CFF0E-3FA0-7A1D-E5AF-D29CF97484EC}"/>
          </ac:spMkLst>
        </pc:spChg>
        <pc:spChg chg="mod">
          <ac:chgData name="Divina Ray Allan" userId="1ba9036b-07bc-45b8-8c69-a5bafd3367ff" providerId="ADAL" clId="{5BEBD3C2-D956-4A42-9947-0F84CAA3D287}" dt="2024-11-04T19:26:16.493" v="497" actId="20577"/>
          <ac:spMkLst>
            <pc:docMk/>
            <pc:sldMk cId="475705148" sldId="446"/>
            <ac:spMk id="3" creationId="{DEFA0B57-1AB6-C1BF-AED2-FC30C224EF01}"/>
          </ac:spMkLst>
        </pc:spChg>
      </pc:sldChg>
      <pc:sldChg chg="modSp new mod ord">
        <pc:chgData name="Divina Ray Allan" userId="1ba9036b-07bc-45b8-8c69-a5bafd3367ff" providerId="ADAL" clId="{5BEBD3C2-D956-4A42-9947-0F84CAA3D287}" dt="2024-11-04T20:39:20.930" v="1183" actId="20577"/>
        <pc:sldMkLst>
          <pc:docMk/>
          <pc:sldMk cId="3173498229" sldId="447"/>
        </pc:sldMkLst>
        <pc:spChg chg="mod">
          <ac:chgData name="Divina Ray Allan" userId="1ba9036b-07bc-45b8-8c69-a5bafd3367ff" providerId="ADAL" clId="{5BEBD3C2-D956-4A42-9947-0F84CAA3D287}" dt="2024-11-04T19:44:51.387" v="513" actId="20577"/>
          <ac:spMkLst>
            <pc:docMk/>
            <pc:sldMk cId="3173498229" sldId="447"/>
            <ac:spMk id="2" creationId="{56C485A6-7072-20F9-0004-B5B038793649}"/>
          </ac:spMkLst>
        </pc:spChg>
        <pc:spChg chg="mod">
          <ac:chgData name="Divina Ray Allan" userId="1ba9036b-07bc-45b8-8c69-a5bafd3367ff" providerId="ADAL" clId="{5BEBD3C2-D956-4A42-9947-0F84CAA3D287}" dt="2024-11-04T20:39:20.930" v="1183" actId="20577"/>
          <ac:spMkLst>
            <pc:docMk/>
            <pc:sldMk cId="3173498229" sldId="447"/>
            <ac:spMk id="3" creationId="{5D919F1C-9715-BE2F-4DE5-C36776242577}"/>
          </ac:spMkLst>
        </pc:spChg>
      </pc:sldChg>
      <pc:sldChg chg="addSp delSp modSp new mod">
        <pc:chgData name="Divina Ray Allan" userId="1ba9036b-07bc-45b8-8c69-a5bafd3367ff" providerId="ADAL" clId="{5BEBD3C2-D956-4A42-9947-0F84CAA3D287}" dt="2024-11-04T20:34:20" v="1178" actId="478"/>
        <pc:sldMkLst>
          <pc:docMk/>
          <pc:sldMk cId="3159205834" sldId="448"/>
        </pc:sldMkLst>
        <pc:spChg chg="mod">
          <ac:chgData name="Divina Ray Allan" userId="1ba9036b-07bc-45b8-8c69-a5bafd3367ff" providerId="ADAL" clId="{5BEBD3C2-D956-4A42-9947-0F84CAA3D287}" dt="2024-11-04T20:32:04.336" v="1068" actId="20577"/>
          <ac:spMkLst>
            <pc:docMk/>
            <pc:sldMk cId="3159205834" sldId="448"/>
            <ac:spMk id="2" creationId="{786E02E2-8CE2-4F5F-BE6B-1258B589484A}"/>
          </ac:spMkLst>
        </pc:spChg>
        <pc:spChg chg="del">
          <ac:chgData name="Divina Ray Allan" userId="1ba9036b-07bc-45b8-8c69-a5bafd3367ff" providerId="ADAL" clId="{5BEBD3C2-D956-4A42-9947-0F84CAA3D287}" dt="2024-11-04T20:32:47.845" v="1082" actId="1032"/>
          <ac:spMkLst>
            <pc:docMk/>
            <pc:sldMk cId="3159205834" sldId="448"/>
            <ac:spMk id="3" creationId="{4673D863-428A-E90B-4A08-FBED8912C01C}"/>
          </ac:spMkLst>
        </pc:spChg>
        <pc:graphicFrameChg chg="add mod modGraphic">
          <ac:chgData name="Divina Ray Allan" userId="1ba9036b-07bc-45b8-8c69-a5bafd3367ff" providerId="ADAL" clId="{5BEBD3C2-D956-4A42-9947-0F84CAA3D287}" dt="2024-11-04T20:34:20" v="1178" actId="478"/>
          <ac:graphicFrameMkLst>
            <pc:docMk/>
            <pc:sldMk cId="3159205834" sldId="448"/>
            <ac:graphicFrameMk id="5" creationId="{8BCD63A7-6B83-96CE-9F54-4E38EC1ADD43}"/>
          </ac:graphicFrameMkLst>
        </pc:graphicFrameChg>
      </pc:sldChg>
      <pc:sldChg chg="modSp new mod ord">
        <pc:chgData name="Divina Ray Allan" userId="1ba9036b-07bc-45b8-8c69-a5bafd3367ff" providerId="ADAL" clId="{5BEBD3C2-D956-4A42-9947-0F84CAA3D287}" dt="2024-11-04T20:32:21.638" v="1081"/>
        <pc:sldMkLst>
          <pc:docMk/>
          <pc:sldMk cId="3746329412" sldId="449"/>
        </pc:sldMkLst>
        <pc:spChg chg="mod">
          <ac:chgData name="Divina Ray Allan" userId="1ba9036b-07bc-45b8-8c69-a5bafd3367ff" providerId="ADAL" clId="{5BEBD3C2-D956-4A42-9947-0F84CAA3D287}" dt="2024-11-04T20:32:16.233" v="1079" actId="20577"/>
          <ac:spMkLst>
            <pc:docMk/>
            <pc:sldMk cId="3746329412" sldId="449"/>
            <ac:spMk id="2" creationId="{6847A28D-1E96-914B-96F1-0AE6A4C201EE}"/>
          </ac:spMkLst>
        </pc:spChg>
      </pc:sldChg>
      <pc:sldChg chg="modSp new mod">
        <pc:chgData name="Divina Ray Allan" userId="1ba9036b-07bc-45b8-8c69-a5bafd3367ff" providerId="ADAL" clId="{5BEBD3C2-D956-4A42-9947-0F84CAA3D287}" dt="2024-11-04T20:46:06.424" v="1232" actId="15"/>
        <pc:sldMkLst>
          <pc:docMk/>
          <pc:sldMk cId="682225500" sldId="450"/>
        </pc:sldMkLst>
        <pc:spChg chg="mod">
          <ac:chgData name="Divina Ray Allan" userId="1ba9036b-07bc-45b8-8c69-a5bafd3367ff" providerId="ADAL" clId="{5BEBD3C2-D956-4A42-9947-0F84CAA3D287}" dt="2024-11-04T20:39:34.532" v="1204" actId="20577"/>
          <ac:spMkLst>
            <pc:docMk/>
            <pc:sldMk cId="682225500" sldId="450"/>
            <ac:spMk id="2" creationId="{20506E48-11AA-B1F2-1CBB-3E5826B620AB}"/>
          </ac:spMkLst>
        </pc:spChg>
        <pc:spChg chg="mod">
          <ac:chgData name="Divina Ray Allan" userId="1ba9036b-07bc-45b8-8c69-a5bafd3367ff" providerId="ADAL" clId="{5BEBD3C2-D956-4A42-9947-0F84CAA3D287}" dt="2024-11-04T20:46:06.424" v="1232" actId="15"/>
          <ac:spMkLst>
            <pc:docMk/>
            <pc:sldMk cId="682225500" sldId="450"/>
            <ac:spMk id="3" creationId="{9A9731A4-6946-1626-04D8-00436879F681}"/>
          </ac:spMkLst>
        </pc:spChg>
      </pc:sldChg>
    </pc:docChg>
  </pc:docChgLst>
  <pc:docChgLst>
    <pc:chgData name="Divina Ray Allan" userId="S::drallan@wisc.edu::1ba9036b-07bc-45b8-8c69-a5bafd3367ff" providerId="AD" clId="Web-{B85C02F0-08E1-72EB-DFAC-2ABA8DEA91CC}"/>
    <pc:docChg chg="addSld delSld modSld">
      <pc:chgData name="Divina Ray Allan" userId="S::drallan@wisc.edu::1ba9036b-07bc-45b8-8c69-a5bafd3367ff" providerId="AD" clId="Web-{B85C02F0-08E1-72EB-DFAC-2ABA8DEA91CC}" dt="2024-11-07T16:33:37.380" v="691" actId="20577"/>
      <pc:docMkLst>
        <pc:docMk/>
      </pc:docMkLst>
      <pc:sldChg chg="addSp modSp">
        <pc:chgData name="Divina Ray Allan" userId="S::drallan@wisc.edu::1ba9036b-07bc-45b8-8c69-a5bafd3367ff" providerId="AD" clId="Web-{B85C02F0-08E1-72EB-DFAC-2ABA8DEA91CC}" dt="2024-11-07T16:23:58.155" v="550" actId="20577"/>
        <pc:sldMkLst>
          <pc:docMk/>
          <pc:sldMk cId="2279774783" sldId="444"/>
        </pc:sldMkLst>
        <pc:spChg chg="mod">
          <ac:chgData name="Divina Ray Allan" userId="S::drallan@wisc.edu::1ba9036b-07bc-45b8-8c69-a5bafd3367ff" providerId="AD" clId="Web-{B85C02F0-08E1-72EB-DFAC-2ABA8DEA91CC}" dt="2024-11-07T16:23:58.155" v="550" actId="20577"/>
          <ac:spMkLst>
            <pc:docMk/>
            <pc:sldMk cId="2279774783" sldId="444"/>
            <ac:spMk id="3" creationId="{DEFA0B57-1AB6-C1BF-AED2-FC30C224EF01}"/>
          </ac:spMkLst>
        </pc:spChg>
        <pc:picChg chg="add mod">
          <ac:chgData name="Divina Ray Allan" userId="S::drallan@wisc.edu::1ba9036b-07bc-45b8-8c69-a5bafd3367ff" providerId="AD" clId="Web-{B85C02F0-08E1-72EB-DFAC-2ABA8DEA91CC}" dt="2024-11-07T16:18:07.891" v="370" actId="1076"/>
          <ac:picMkLst>
            <pc:docMk/>
            <pc:sldMk cId="2279774783" sldId="444"/>
            <ac:picMk id="5" creationId="{01FF303C-126E-35B0-14AB-CC980DD39C57}"/>
          </ac:picMkLst>
        </pc:picChg>
      </pc:sldChg>
      <pc:sldChg chg="addSp delSp modSp">
        <pc:chgData name="Divina Ray Allan" userId="S::drallan@wisc.edu::1ba9036b-07bc-45b8-8c69-a5bafd3367ff" providerId="AD" clId="Web-{B85C02F0-08E1-72EB-DFAC-2ABA8DEA91CC}" dt="2024-11-07T16:27:54.351" v="583" actId="20577"/>
        <pc:sldMkLst>
          <pc:docMk/>
          <pc:sldMk cId="3812761886" sldId="445"/>
        </pc:sldMkLst>
        <pc:spChg chg="del mod">
          <ac:chgData name="Divina Ray Allan" userId="S::drallan@wisc.edu::1ba9036b-07bc-45b8-8c69-a5bafd3367ff" providerId="AD" clId="Web-{B85C02F0-08E1-72EB-DFAC-2ABA8DEA91CC}" dt="2024-11-07T16:24:32.437" v="559"/>
          <ac:spMkLst>
            <pc:docMk/>
            <pc:sldMk cId="3812761886" sldId="445"/>
            <ac:spMk id="3" creationId="{BD23254C-3EB1-8609-1894-CEAE0D6AD934}"/>
          </ac:spMkLst>
        </pc:spChg>
        <pc:graphicFrameChg chg="add mod ord modGraphic">
          <ac:chgData name="Divina Ray Allan" userId="S::drallan@wisc.edu::1ba9036b-07bc-45b8-8c69-a5bafd3367ff" providerId="AD" clId="Web-{B85C02F0-08E1-72EB-DFAC-2ABA8DEA91CC}" dt="2024-11-07T16:27:54.351" v="583" actId="20577"/>
          <ac:graphicFrameMkLst>
            <pc:docMk/>
            <pc:sldMk cId="3812761886" sldId="445"/>
            <ac:graphicFrameMk id="5" creationId="{F00C6205-4941-2628-F69E-511B1D51CD31}"/>
          </ac:graphicFrameMkLst>
        </pc:graphicFrameChg>
      </pc:sldChg>
      <pc:sldChg chg="addSp modSp">
        <pc:chgData name="Divina Ray Allan" userId="S::drallan@wisc.edu::1ba9036b-07bc-45b8-8c69-a5bafd3367ff" providerId="AD" clId="Web-{B85C02F0-08E1-72EB-DFAC-2ABA8DEA91CC}" dt="2024-11-07T16:33:37.380" v="691" actId="20577"/>
        <pc:sldMkLst>
          <pc:docMk/>
          <pc:sldMk cId="3159205834" sldId="448"/>
        </pc:sldMkLst>
        <pc:graphicFrameChg chg="add mod modGraphic">
          <ac:chgData name="Divina Ray Allan" userId="S::drallan@wisc.edu::1ba9036b-07bc-45b8-8c69-a5bafd3367ff" providerId="AD" clId="Web-{B85C02F0-08E1-72EB-DFAC-2ABA8DEA91CC}" dt="2024-11-07T16:33:37.380" v="691" actId="20577"/>
          <ac:graphicFrameMkLst>
            <pc:docMk/>
            <pc:sldMk cId="3159205834" sldId="448"/>
            <ac:graphicFrameMk id="11" creationId="{05F38E07-B0BE-A873-197D-07897CF32C4D}"/>
          </ac:graphicFrameMkLst>
        </pc:graphicFrameChg>
      </pc:sldChg>
      <pc:sldChg chg="addSp modSp">
        <pc:chgData name="Divina Ray Allan" userId="S::drallan@wisc.edu::1ba9036b-07bc-45b8-8c69-a5bafd3367ff" providerId="AD" clId="Web-{B85C02F0-08E1-72EB-DFAC-2ABA8DEA91CC}" dt="2024-11-07T16:14:12.804" v="352" actId="20577"/>
        <pc:sldMkLst>
          <pc:docMk/>
          <pc:sldMk cId="3746329412" sldId="449"/>
        </pc:sldMkLst>
        <pc:spChg chg="mod">
          <ac:chgData name="Divina Ray Allan" userId="S::drallan@wisc.edu::1ba9036b-07bc-45b8-8c69-a5bafd3367ff" providerId="AD" clId="Web-{B85C02F0-08E1-72EB-DFAC-2ABA8DEA91CC}" dt="2024-11-07T16:14:12.804" v="352" actId="20577"/>
          <ac:spMkLst>
            <pc:docMk/>
            <pc:sldMk cId="3746329412" sldId="449"/>
            <ac:spMk id="3" creationId="{EDD72436-C2A4-F17C-2430-4A1D9560497D}"/>
          </ac:spMkLst>
        </pc:spChg>
        <pc:picChg chg="add mod">
          <ac:chgData name="Divina Ray Allan" userId="S::drallan@wisc.edu::1ba9036b-07bc-45b8-8c69-a5bafd3367ff" providerId="AD" clId="Web-{B85C02F0-08E1-72EB-DFAC-2ABA8DEA91CC}" dt="2024-11-07T16:14:06.725" v="350" actId="1076"/>
          <ac:picMkLst>
            <pc:docMk/>
            <pc:sldMk cId="3746329412" sldId="449"/>
            <ac:picMk id="5" creationId="{5B323E95-2A42-AD45-9F67-7E1DB22126BA}"/>
          </ac:picMkLst>
        </pc:picChg>
      </pc:sldChg>
      <pc:sldChg chg="del">
        <pc:chgData name="Divina Ray Allan" userId="S::drallan@wisc.edu::1ba9036b-07bc-45b8-8c69-a5bafd3367ff" providerId="AD" clId="Web-{B85C02F0-08E1-72EB-DFAC-2ABA8DEA91CC}" dt="2024-11-07T16:14:32.304" v="353"/>
        <pc:sldMkLst>
          <pc:docMk/>
          <pc:sldMk cId="682225500" sldId="450"/>
        </pc:sldMkLst>
      </pc:sldChg>
      <pc:sldChg chg="addSp delSp modSp">
        <pc:chgData name="Divina Ray Allan" userId="S::drallan@wisc.edu::1ba9036b-07bc-45b8-8c69-a5bafd3367ff" providerId="AD" clId="Web-{B85C02F0-08E1-72EB-DFAC-2ABA8DEA91CC}" dt="2024-11-07T15:56:27.684" v="121" actId="20577"/>
        <pc:sldMkLst>
          <pc:docMk/>
          <pc:sldMk cId="330811433" sldId="460"/>
        </pc:sldMkLst>
        <pc:spChg chg="mod">
          <ac:chgData name="Divina Ray Allan" userId="S::drallan@wisc.edu::1ba9036b-07bc-45b8-8c69-a5bafd3367ff" providerId="AD" clId="Web-{B85C02F0-08E1-72EB-DFAC-2ABA8DEA91CC}" dt="2024-11-07T15:56:27.684" v="121" actId="20577"/>
          <ac:spMkLst>
            <pc:docMk/>
            <pc:sldMk cId="330811433" sldId="460"/>
            <ac:spMk id="2" creationId="{B8603A2C-D0A5-EE91-07DC-4E1C5D5EB1B9}"/>
          </ac:spMkLst>
        </pc:spChg>
        <pc:spChg chg="mod">
          <ac:chgData name="Divina Ray Allan" userId="S::drallan@wisc.edu::1ba9036b-07bc-45b8-8c69-a5bafd3367ff" providerId="AD" clId="Web-{B85C02F0-08E1-72EB-DFAC-2ABA8DEA91CC}" dt="2024-11-07T15:52:54.144" v="111" actId="20577"/>
          <ac:spMkLst>
            <pc:docMk/>
            <pc:sldMk cId="330811433" sldId="460"/>
            <ac:spMk id="3" creationId="{490208B8-42CE-AFD0-D376-5D66F66D3FB6}"/>
          </ac:spMkLst>
        </pc:spChg>
        <pc:picChg chg="add del mod">
          <ac:chgData name="Divina Ray Allan" userId="S::drallan@wisc.edu::1ba9036b-07bc-45b8-8c69-a5bafd3367ff" providerId="AD" clId="Web-{B85C02F0-08E1-72EB-DFAC-2ABA8DEA91CC}" dt="2024-11-07T15:52:56.410" v="113"/>
          <ac:picMkLst>
            <pc:docMk/>
            <pc:sldMk cId="330811433" sldId="460"/>
            <ac:picMk id="5" creationId="{093A22D7-476A-207F-29D5-7D862376011C}"/>
          </ac:picMkLst>
        </pc:picChg>
        <pc:picChg chg="add mod">
          <ac:chgData name="Divina Ray Allan" userId="S::drallan@wisc.edu::1ba9036b-07bc-45b8-8c69-a5bafd3367ff" providerId="AD" clId="Web-{B85C02F0-08E1-72EB-DFAC-2ABA8DEA91CC}" dt="2024-11-07T15:53:19.973" v="118" actId="1076"/>
          <ac:picMkLst>
            <pc:docMk/>
            <pc:sldMk cId="330811433" sldId="460"/>
            <ac:picMk id="6" creationId="{A60B0B2E-1C2D-8A3A-CEC2-E283E2D946D0}"/>
          </ac:picMkLst>
        </pc:picChg>
      </pc:sldChg>
      <pc:sldChg chg="addSp modSp new">
        <pc:chgData name="Divina Ray Allan" userId="S::drallan@wisc.edu::1ba9036b-07bc-45b8-8c69-a5bafd3367ff" providerId="AD" clId="Web-{B85C02F0-08E1-72EB-DFAC-2ABA8DEA91CC}" dt="2024-11-07T16:07:44.913" v="310" actId="20577"/>
        <pc:sldMkLst>
          <pc:docMk/>
          <pc:sldMk cId="586427290" sldId="462"/>
        </pc:sldMkLst>
        <pc:spChg chg="mod">
          <ac:chgData name="Divina Ray Allan" userId="S::drallan@wisc.edu::1ba9036b-07bc-45b8-8c69-a5bafd3367ff" providerId="AD" clId="Web-{B85C02F0-08E1-72EB-DFAC-2ABA8DEA91CC}" dt="2024-11-07T15:56:30.731" v="122" actId="20577"/>
          <ac:spMkLst>
            <pc:docMk/>
            <pc:sldMk cId="586427290" sldId="462"/>
            <ac:spMk id="2" creationId="{CD69EBD9-0407-DFC6-D3F4-8A7BBC56794E}"/>
          </ac:spMkLst>
        </pc:spChg>
        <pc:spChg chg="mod">
          <ac:chgData name="Divina Ray Allan" userId="S::drallan@wisc.edu::1ba9036b-07bc-45b8-8c69-a5bafd3367ff" providerId="AD" clId="Web-{B85C02F0-08E1-72EB-DFAC-2ABA8DEA91CC}" dt="2024-11-07T16:07:44.913" v="310" actId="20577"/>
          <ac:spMkLst>
            <pc:docMk/>
            <pc:sldMk cId="586427290" sldId="462"/>
            <ac:spMk id="3" creationId="{C446199C-FCEC-C1E2-0B61-E3EF7AD528A8}"/>
          </ac:spMkLst>
        </pc:spChg>
        <pc:picChg chg="add mod">
          <ac:chgData name="Divina Ray Allan" userId="S::drallan@wisc.edu::1ba9036b-07bc-45b8-8c69-a5bafd3367ff" providerId="AD" clId="Web-{B85C02F0-08E1-72EB-DFAC-2ABA8DEA91CC}" dt="2024-11-07T16:02:59.480" v="201" actId="1076"/>
          <ac:picMkLst>
            <pc:docMk/>
            <pc:sldMk cId="586427290" sldId="462"/>
            <ac:picMk id="5" creationId="{B81D7314-20AB-A0FC-5402-FBBB7878F245}"/>
          </ac:picMkLst>
        </pc:picChg>
      </pc:sldChg>
      <pc:sldChg chg="modSp add replId">
        <pc:chgData name="Divina Ray Allan" userId="S::drallan@wisc.edu::1ba9036b-07bc-45b8-8c69-a5bafd3367ff" providerId="AD" clId="Web-{B85C02F0-08E1-72EB-DFAC-2ABA8DEA91CC}" dt="2024-11-07T16:14:59.915" v="363" actId="20577"/>
        <pc:sldMkLst>
          <pc:docMk/>
          <pc:sldMk cId="2212220670" sldId="463"/>
        </pc:sldMkLst>
        <pc:spChg chg="mod">
          <ac:chgData name="Divina Ray Allan" userId="S::drallan@wisc.edu::1ba9036b-07bc-45b8-8c69-a5bafd3367ff" providerId="AD" clId="Web-{B85C02F0-08E1-72EB-DFAC-2ABA8DEA91CC}" dt="2024-11-07T16:14:59.915" v="363" actId="20577"/>
          <ac:spMkLst>
            <pc:docMk/>
            <pc:sldMk cId="2212220670" sldId="463"/>
            <ac:spMk id="2" creationId="{0ADB21FD-8D4F-64E8-C785-5415AC950C48}"/>
          </ac:spMkLst>
        </pc:spChg>
      </pc:sldChg>
    </pc:docChg>
  </pc:docChgLst>
  <pc:docChgLst>
    <pc:chgData name="Michael Geier" userId="S::mageier@wisc.edu::7edb932e-558f-4291-91bb-fdb6723f6dbf" providerId="AD" clId="Web-{2D23726F-7B05-3C58-B1C5-3B9044CEEDF5}"/>
    <pc:docChg chg="modSld">
      <pc:chgData name="Michael Geier" userId="S::mageier@wisc.edu::7edb932e-558f-4291-91bb-fdb6723f6dbf" providerId="AD" clId="Web-{2D23726F-7B05-3C58-B1C5-3B9044CEEDF5}" dt="2024-11-07T20:05:22.253" v="1" actId="20577"/>
      <pc:docMkLst>
        <pc:docMk/>
      </pc:docMkLst>
      <pc:sldChg chg="modSp">
        <pc:chgData name="Michael Geier" userId="S::mageier@wisc.edu::7edb932e-558f-4291-91bb-fdb6723f6dbf" providerId="AD" clId="Web-{2D23726F-7B05-3C58-B1C5-3B9044CEEDF5}" dt="2024-11-07T20:05:22.253" v="1" actId="20577"/>
        <pc:sldMkLst>
          <pc:docMk/>
          <pc:sldMk cId="3159205834" sldId="448"/>
        </pc:sldMkLst>
        <pc:graphicFrameChg chg="modGraphic">
          <ac:chgData name="Michael Geier" userId="S::mageier@wisc.edu::7edb932e-558f-4291-91bb-fdb6723f6dbf" providerId="AD" clId="Web-{2D23726F-7B05-3C58-B1C5-3B9044CEEDF5}" dt="2024-11-07T20:05:22.253" v="1" actId="20577"/>
          <ac:graphicFrameMkLst>
            <pc:docMk/>
            <pc:sldMk cId="3159205834" sldId="448"/>
            <ac:graphicFrameMk id="11" creationId="{05F38E07-B0BE-A873-197D-07897CF32C4D}"/>
          </ac:graphicFrameMkLst>
        </pc:graphicFrameChg>
      </pc:sldChg>
    </pc:docChg>
  </pc:docChgLst>
</pc:chgInfo>
</file>

<file path=ppt/diagrams/_rels/data3.xml.rels><?xml version="1.0" encoding="UTF-8" standalone="yes"?>
<Relationships xmlns="http://schemas.openxmlformats.org/package/2006/relationships"><Relationship Id="rId1" Type="http://schemas.openxmlformats.org/officeDocument/2006/relationships/hyperlink" Target="https://ramp.wisc.edu/Grants/sd/Rooms/DisplayPages/LayoutInitial?container=com.webridge.entity.Entity%5BOID%5BB462C0FC9FD511EC47849FA2AF565000%5D%5D&amp;tab2=790F0E34D5286E49987976EBC3CD5D06"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ramp.wisc.edu/Grants/sd/Rooms/DisplayPages/LayoutInitial?container=com.webridge.entity.Entity%5BOID%5BB462C0FC9FD511EC47849FA2AF565000%5D%5D&amp;tab2=790F0E34D5286E49987976EBC3CD5D06" TargetMode="Externa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F66E67-06D7-4D2D-88AA-138B3F10C789}" type="doc">
      <dgm:prSet loTypeId="urn:microsoft.com/office/officeart/2005/8/layout/cycle2" loCatId="cycle" qsTypeId="urn:microsoft.com/office/officeart/2005/8/quickstyle/simple1" qsCatId="simple" csTypeId="urn:microsoft.com/office/officeart/2005/8/colors/accent0_1" csCatId="mainScheme" phldr="1"/>
      <dgm:spPr/>
      <dgm:t>
        <a:bodyPr/>
        <a:lstStyle/>
        <a:p>
          <a:endParaRPr lang="en-US"/>
        </a:p>
      </dgm:t>
    </dgm:pt>
    <dgm:pt modelId="{4FCF41BA-0017-42F5-AFDE-C6C07B2E7FC0}" type="pres">
      <dgm:prSet presAssocID="{C2F66E67-06D7-4D2D-88AA-138B3F10C789}" presName="cycle" presStyleCnt="0">
        <dgm:presLayoutVars>
          <dgm:dir/>
          <dgm:resizeHandles val="exact"/>
        </dgm:presLayoutVars>
      </dgm:prSet>
      <dgm:spPr/>
    </dgm:pt>
  </dgm:ptLst>
  <dgm:cxnLst>
    <dgm:cxn modelId="{7128A11D-905E-4FC0-9C19-EC64A65BC60B}" type="presOf" srcId="{C2F66E67-06D7-4D2D-88AA-138B3F10C789}" destId="{4FCF41BA-0017-42F5-AFDE-C6C07B2E7FC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0EBACA-18DD-4B34-957C-21C2F10DBFD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AE310EA4-B083-4B63-BB6E-A4FDDCF2041B}">
      <dgm:prSet phldrT="[Text]" phldr="0"/>
      <dgm:spPr/>
      <dgm:t>
        <a:bodyPr/>
        <a:lstStyle/>
        <a:p>
          <a:pPr rtl="0"/>
          <a:r>
            <a:rPr lang="en-US">
              <a:latin typeface="Calibri Light" panose="020F0302020204030204"/>
            </a:rPr>
            <a:t>Funding Proposals (FP)</a:t>
          </a:r>
          <a:endParaRPr lang="en-US"/>
        </a:p>
      </dgm:t>
    </dgm:pt>
    <dgm:pt modelId="{ED6DDD87-9FB3-4167-ADEF-EA9E373BB6D6}" type="parTrans" cxnId="{DCD74B8E-9135-4E96-8562-04FF3D526024}">
      <dgm:prSet/>
      <dgm:spPr/>
      <dgm:t>
        <a:bodyPr/>
        <a:lstStyle/>
        <a:p>
          <a:endParaRPr lang="en-US"/>
        </a:p>
      </dgm:t>
    </dgm:pt>
    <dgm:pt modelId="{FC351DAD-FB64-4755-8C07-0ED3CB47198B}" type="sibTrans" cxnId="{DCD74B8E-9135-4E96-8562-04FF3D526024}">
      <dgm:prSet/>
      <dgm:spPr/>
      <dgm:t>
        <a:bodyPr/>
        <a:lstStyle/>
        <a:p>
          <a:endParaRPr lang="en-US"/>
        </a:p>
      </dgm:t>
    </dgm:pt>
    <dgm:pt modelId="{53DE9AB0-AAC7-4745-AB6D-B4052C8345E9}">
      <dgm:prSet phldrT="[Text]" phldr="0"/>
      <dgm:spPr/>
      <dgm:t>
        <a:bodyPr/>
        <a:lstStyle/>
        <a:p>
          <a:pPr rtl="0"/>
          <a:r>
            <a:rPr lang="en-US">
              <a:latin typeface="Calibri Light" panose="020F0302020204030204"/>
            </a:rPr>
            <a:t>Awards (AWD)</a:t>
          </a:r>
          <a:endParaRPr lang="en-US"/>
        </a:p>
      </dgm:t>
    </dgm:pt>
    <dgm:pt modelId="{5459F968-FC2C-4B03-808D-43684945DA4C}" type="parTrans" cxnId="{2708C5B0-77FE-4890-82E5-B749E5DAF054}">
      <dgm:prSet/>
      <dgm:spPr/>
      <dgm:t>
        <a:bodyPr/>
        <a:lstStyle/>
        <a:p>
          <a:endParaRPr lang="en-US"/>
        </a:p>
      </dgm:t>
    </dgm:pt>
    <dgm:pt modelId="{15A0341B-6370-4612-B514-E9EB6507F83B}" type="sibTrans" cxnId="{2708C5B0-77FE-4890-82E5-B749E5DAF054}">
      <dgm:prSet/>
      <dgm:spPr/>
      <dgm:t>
        <a:bodyPr/>
        <a:lstStyle/>
        <a:p>
          <a:endParaRPr lang="en-US"/>
        </a:p>
      </dgm:t>
    </dgm:pt>
    <dgm:pt modelId="{6275C237-1A9F-4CCF-80D8-66224F884F03}">
      <dgm:prSet phldrT="[Text]" phldr="0"/>
      <dgm:spPr/>
      <dgm:t>
        <a:bodyPr/>
        <a:lstStyle/>
        <a:p>
          <a:pPr rtl="0"/>
          <a:r>
            <a:rPr lang="en-US">
              <a:latin typeface="Calibri Light" panose="020F0302020204030204"/>
            </a:rPr>
            <a:t>Award Modification Request (AMR)</a:t>
          </a:r>
          <a:endParaRPr lang="en-US"/>
        </a:p>
      </dgm:t>
    </dgm:pt>
    <dgm:pt modelId="{B0EB5D71-2963-4138-843B-E64924A643D1}" type="parTrans" cxnId="{1BD8A7C1-3462-42BC-AA57-F33ECE5773FA}">
      <dgm:prSet/>
      <dgm:spPr/>
      <dgm:t>
        <a:bodyPr/>
        <a:lstStyle/>
        <a:p>
          <a:endParaRPr lang="en-US"/>
        </a:p>
      </dgm:t>
    </dgm:pt>
    <dgm:pt modelId="{A1E30CFE-22D5-4080-9F70-E75E8BE1445F}" type="sibTrans" cxnId="{1BD8A7C1-3462-42BC-AA57-F33ECE5773FA}">
      <dgm:prSet/>
      <dgm:spPr/>
      <dgm:t>
        <a:bodyPr/>
        <a:lstStyle/>
        <a:p>
          <a:endParaRPr lang="en-US"/>
        </a:p>
      </dgm:t>
    </dgm:pt>
    <dgm:pt modelId="{E92B68E6-FEBE-4D5B-A95F-84FB0D0BD155}">
      <dgm:prSet phldr="0"/>
      <dgm:spPr/>
      <dgm:t>
        <a:bodyPr/>
        <a:lstStyle/>
        <a:p>
          <a:pPr rtl="0"/>
          <a:r>
            <a:rPr lang="en-US">
              <a:latin typeface="Calibri Light" panose="020F0302020204030204"/>
            </a:rPr>
            <a:t>Budgets (BU)</a:t>
          </a:r>
        </a:p>
      </dgm:t>
    </dgm:pt>
    <dgm:pt modelId="{70464314-695D-4CE6-B7A2-361D3035FB44}" type="parTrans" cxnId="{A1CBE966-F744-4005-B5D1-B566D9FA8E5D}">
      <dgm:prSet/>
      <dgm:spPr/>
    </dgm:pt>
    <dgm:pt modelId="{43ED6B52-BA2C-4EE3-91B4-0CB8677992B9}" type="sibTrans" cxnId="{A1CBE966-F744-4005-B5D1-B566D9FA8E5D}">
      <dgm:prSet/>
      <dgm:spPr/>
    </dgm:pt>
    <dgm:pt modelId="{9FD5750B-39B0-40AB-B61A-0AF71C57E8E5}">
      <dgm:prSet phldr="0"/>
      <dgm:spPr/>
      <dgm:t>
        <a:bodyPr/>
        <a:lstStyle/>
        <a:p>
          <a:pPr rtl="0"/>
          <a:r>
            <a:rPr lang="en-US">
              <a:latin typeface="Calibri Light" panose="020F0302020204030204"/>
            </a:rPr>
            <a:t>SF424 (SF-424)</a:t>
          </a:r>
        </a:p>
      </dgm:t>
    </dgm:pt>
    <dgm:pt modelId="{3E65BA5E-39AB-4383-8FD5-46DAD2163142}" type="parTrans" cxnId="{576FE477-B515-4EE7-BC90-42E357363DDE}">
      <dgm:prSet/>
      <dgm:spPr/>
    </dgm:pt>
    <dgm:pt modelId="{8F27EE5D-6C64-4434-99F0-A468027256E5}" type="sibTrans" cxnId="{576FE477-B515-4EE7-BC90-42E357363DDE}">
      <dgm:prSet/>
      <dgm:spPr/>
    </dgm:pt>
    <dgm:pt modelId="{3CA066C9-11D4-4286-B933-287637F512F8}">
      <dgm:prSet phldr="0"/>
      <dgm:spPr/>
      <dgm:t>
        <a:bodyPr/>
        <a:lstStyle/>
        <a:p>
          <a:pPr rtl="0"/>
          <a:r>
            <a:rPr lang="en-US">
              <a:latin typeface="Calibri Light" panose="020F0302020204030204"/>
            </a:rPr>
            <a:t>Award Modification (suffix MOD)</a:t>
          </a:r>
        </a:p>
      </dgm:t>
    </dgm:pt>
    <dgm:pt modelId="{01391BA7-0AB4-4851-AA15-55FDE778BDE5}" type="parTrans" cxnId="{6689761E-6B30-4243-8977-3D1DEEC1217B}">
      <dgm:prSet/>
      <dgm:spPr/>
    </dgm:pt>
    <dgm:pt modelId="{4EE24DEC-0326-4390-978E-4579AA7566DA}" type="sibTrans" cxnId="{6689761E-6B30-4243-8977-3D1DEEC1217B}">
      <dgm:prSet/>
      <dgm:spPr/>
    </dgm:pt>
    <dgm:pt modelId="{4076DDBD-ABD1-4F9E-8958-461AF167C0B2}">
      <dgm:prSet phldr="0"/>
      <dgm:spPr/>
      <dgm:t>
        <a:bodyPr/>
        <a:lstStyle/>
        <a:p>
          <a:pPr rtl="0"/>
          <a:r>
            <a:rPr lang="en-US">
              <a:latin typeface="Calibri Light" panose="020F0302020204030204"/>
            </a:rPr>
            <a:t>Complex Proposals (MPP)</a:t>
          </a:r>
        </a:p>
      </dgm:t>
    </dgm:pt>
    <dgm:pt modelId="{3BD46FAA-C92A-4A1A-B6C7-6C8A607FEFFA}" type="parTrans" cxnId="{C6DC8B0F-8559-4395-9DBB-BF0BF1BA90A1}">
      <dgm:prSet/>
      <dgm:spPr/>
    </dgm:pt>
    <dgm:pt modelId="{F6D6DF3E-73D6-4939-A3DD-E5818546C714}" type="sibTrans" cxnId="{C6DC8B0F-8559-4395-9DBB-BF0BF1BA90A1}">
      <dgm:prSet/>
      <dgm:spPr/>
    </dgm:pt>
    <dgm:pt modelId="{5752DF93-3FED-4E68-A5F6-22EFF90D0FCB}">
      <dgm:prSet phldr="0"/>
      <dgm:spPr/>
      <dgm:t>
        <a:bodyPr/>
        <a:lstStyle/>
        <a:p>
          <a:pPr rtl="0"/>
          <a:r>
            <a:rPr lang="en-US">
              <a:latin typeface="Calibri Light" panose="020F0302020204030204"/>
            </a:rPr>
            <a:t>Revisions (suffix REV)</a:t>
          </a:r>
        </a:p>
      </dgm:t>
    </dgm:pt>
    <dgm:pt modelId="{9D413361-9EA7-4850-96C2-129EC1DC321D}" type="parTrans" cxnId="{E39A1FDB-8E26-4653-BB42-81011E115EB9}">
      <dgm:prSet/>
      <dgm:spPr/>
    </dgm:pt>
    <dgm:pt modelId="{6C6704E9-932A-4591-A946-C50B53019735}" type="sibTrans" cxnId="{E39A1FDB-8E26-4653-BB42-81011E115EB9}">
      <dgm:prSet/>
      <dgm:spPr/>
    </dgm:pt>
    <dgm:pt modelId="{C962DE03-71BB-46E9-B17A-78BA55167AD9}">
      <dgm:prSet phldr="0"/>
      <dgm:spPr/>
      <dgm:t>
        <a:bodyPr/>
        <a:lstStyle/>
        <a:p>
          <a:pPr rtl="0"/>
          <a:r>
            <a:rPr lang="en-US">
              <a:latin typeface="Calibri Light" panose="020F0302020204030204"/>
            </a:rPr>
            <a:t>Continuations (suffix CON)</a:t>
          </a:r>
        </a:p>
      </dgm:t>
    </dgm:pt>
    <dgm:pt modelId="{BC05CAAA-CD70-40AC-800E-455C6539E77B}" type="parTrans" cxnId="{73CC3930-E64B-468B-93D3-5E440A8D92CE}">
      <dgm:prSet/>
      <dgm:spPr/>
    </dgm:pt>
    <dgm:pt modelId="{FB67F853-F4AD-4287-BB33-B252F9860B63}" type="sibTrans" cxnId="{73CC3930-E64B-468B-93D3-5E440A8D92CE}">
      <dgm:prSet/>
      <dgm:spPr/>
    </dgm:pt>
    <dgm:pt modelId="{27B0C57F-D379-44EB-BA22-24C4FAA9757A}">
      <dgm:prSet phldr="0"/>
      <dgm:spPr/>
      <dgm:t>
        <a:bodyPr/>
        <a:lstStyle/>
        <a:p>
          <a:pPr rtl="0"/>
          <a:r>
            <a:rPr lang="en-US">
              <a:latin typeface="Calibri Light" panose="020F0302020204030204"/>
            </a:rPr>
            <a:t>Resubmission (suffix RES)</a:t>
          </a:r>
        </a:p>
      </dgm:t>
    </dgm:pt>
    <dgm:pt modelId="{5880449C-A5EA-44E9-AAA6-9A09376DEFA9}" type="parTrans" cxnId="{5FBBB212-5BA0-405A-8FB2-2C39927923D8}">
      <dgm:prSet/>
      <dgm:spPr/>
    </dgm:pt>
    <dgm:pt modelId="{88721336-DCF3-44BB-A54F-A55CD9178822}" type="sibTrans" cxnId="{5FBBB212-5BA0-405A-8FB2-2C39927923D8}">
      <dgm:prSet/>
      <dgm:spPr/>
    </dgm:pt>
    <dgm:pt modelId="{2C1E9646-668B-439E-8E84-E0026AFC4C44}">
      <dgm:prSet phldr="0"/>
      <dgm:spPr/>
      <dgm:t>
        <a:bodyPr/>
        <a:lstStyle/>
        <a:p>
          <a:pPr rtl="0"/>
          <a:r>
            <a:rPr lang="en-US">
              <a:latin typeface="Calibri Light" panose="020F0302020204030204"/>
            </a:rPr>
            <a:t>Renewals (new FP)</a:t>
          </a:r>
          <a:endParaRPr lang="en-US"/>
        </a:p>
      </dgm:t>
    </dgm:pt>
    <dgm:pt modelId="{A7DB5177-3D40-4265-A345-FC6D6BA2453F}" type="parTrans" cxnId="{4E6138A9-47B9-4921-B731-0EA4A6EE8EE2}">
      <dgm:prSet/>
      <dgm:spPr/>
    </dgm:pt>
    <dgm:pt modelId="{1BCD9D3F-680F-4CA2-A1FA-6ECB2C5B868D}" type="sibTrans" cxnId="{4E6138A9-47B9-4921-B731-0EA4A6EE8EE2}">
      <dgm:prSet/>
      <dgm:spPr/>
    </dgm:pt>
    <dgm:pt modelId="{178EB1C8-86A3-4BAA-B4D4-3B389AF02C8F}" type="pres">
      <dgm:prSet presAssocID="{0D0EBACA-18DD-4B34-957C-21C2F10DBFD7}" presName="Name0" presStyleCnt="0">
        <dgm:presLayoutVars>
          <dgm:dir/>
          <dgm:animLvl val="lvl"/>
          <dgm:resizeHandles val="exact"/>
        </dgm:presLayoutVars>
      </dgm:prSet>
      <dgm:spPr/>
    </dgm:pt>
    <dgm:pt modelId="{DA3035F4-A66D-42F4-8A95-1FAE55715077}" type="pres">
      <dgm:prSet presAssocID="{AE310EA4-B083-4B63-BB6E-A4FDDCF2041B}" presName="composite" presStyleCnt="0"/>
      <dgm:spPr/>
    </dgm:pt>
    <dgm:pt modelId="{4E4D4D68-5821-44A2-B309-A2ACE4F95DF6}" type="pres">
      <dgm:prSet presAssocID="{AE310EA4-B083-4B63-BB6E-A4FDDCF2041B}" presName="parTx" presStyleLbl="alignNode1" presStyleIdx="0" presStyleCnt="2">
        <dgm:presLayoutVars>
          <dgm:chMax val="0"/>
          <dgm:chPref val="0"/>
          <dgm:bulletEnabled val="1"/>
        </dgm:presLayoutVars>
      </dgm:prSet>
      <dgm:spPr/>
    </dgm:pt>
    <dgm:pt modelId="{460E4511-19A3-4F5C-8FE5-ACF0215CA3E7}" type="pres">
      <dgm:prSet presAssocID="{AE310EA4-B083-4B63-BB6E-A4FDDCF2041B}" presName="desTx" presStyleLbl="alignAccFollowNode1" presStyleIdx="0" presStyleCnt="2">
        <dgm:presLayoutVars>
          <dgm:bulletEnabled val="1"/>
        </dgm:presLayoutVars>
      </dgm:prSet>
      <dgm:spPr/>
    </dgm:pt>
    <dgm:pt modelId="{53A253CC-54B5-406D-BC18-909653A0E320}" type="pres">
      <dgm:prSet presAssocID="{FC351DAD-FB64-4755-8C07-0ED3CB47198B}" presName="space" presStyleCnt="0"/>
      <dgm:spPr/>
    </dgm:pt>
    <dgm:pt modelId="{33C9A364-BC41-4B37-B4D0-471BF53D1A30}" type="pres">
      <dgm:prSet presAssocID="{53DE9AB0-AAC7-4745-AB6D-B4052C8345E9}" presName="composite" presStyleCnt="0"/>
      <dgm:spPr/>
    </dgm:pt>
    <dgm:pt modelId="{E890BE34-F811-486E-9DC7-54FDFF4937E1}" type="pres">
      <dgm:prSet presAssocID="{53DE9AB0-AAC7-4745-AB6D-B4052C8345E9}" presName="parTx" presStyleLbl="alignNode1" presStyleIdx="1" presStyleCnt="2">
        <dgm:presLayoutVars>
          <dgm:chMax val="0"/>
          <dgm:chPref val="0"/>
          <dgm:bulletEnabled val="1"/>
        </dgm:presLayoutVars>
      </dgm:prSet>
      <dgm:spPr/>
    </dgm:pt>
    <dgm:pt modelId="{EA634CE5-70AB-4361-8971-543CB8977C07}" type="pres">
      <dgm:prSet presAssocID="{53DE9AB0-AAC7-4745-AB6D-B4052C8345E9}" presName="desTx" presStyleLbl="alignAccFollowNode1" presStyleIdx="1" presStyleCnt="2">
        <dgm:presLayoutVars>
          <dgm:bulletEnabled val="1"/>
        </dgm:presLayoutVars>
      </dgm:prSet>
      <dgm:spPr/>
    </dgm:pt>
  </dgm:ptLst>
  <dgm:cxnLst>
    <dgm:cxn modelId="{C6DC8B0F-8559-4395-9DBB-BF0BF1BA90A1}" srcId="{AE310EA4-B083-4B63-BB6E-A4FDDCF2041B}" destId="{4076DDBD-ABD1-4F9E-8958-461AF167C0B2}" srcOrd="2" destOrd="0" parTransId="{3BD46FAA-C92A-4A1A-B6C7-6C8A607FEFFA}" sibTransId="{F6D6DF3E-73D6-4939-A3DD-E5818546C714}"/>
    <dgm:cxn modelId="{5FBBB212-5BA0-405A-8FB2-2C39927923D8}" srcId="{AE310EA4-B083-4B63-BB6E-A4FDDCF2041B}" destId="{27B0C57F-D379-44EB-BA22-24C4FAA9757A}" srcOrd="5" destOrd="0" parTransId="{5880449C-A5EA-44E9-AAA6-9A09376DEFA9}" sibTransId="{88721336-DCF3-44BB-A54F-A55CD9178822}"/>
    <dgm:cxn modelId="{6689761E-6B30-4243-8977-3D1DEEC1217B}" srcId="{53DE9AB0-AAC7-4745-AB6D-B4052C8345E9}" destId="{3CA066C9-11D4-4286-B933-287637F512F8}" srcOrd="1" destOrd="0" parTransId="{01391BA7-0AB4-4851-AA15-55FDE778BDE5}" sibTransId="{4EE24DEC-0326-4390-978E-4579AA7566DA}"/>
    <dgm:cxn modelId="{ED995E26-D53D-46E3-A604-E1420282001C}" type="presOf" srcId="{6275C237-1A9F-4CCF-80D8-66224F884F03}" destId="{EA634CE5-70AB-4361-8971-543CB8977C07}" srcOrd="0" destOrd="0" presId="urn:microsoft.com/office/officeart/2005/8/layout/hList1"/>
    <dgm:cxn modelId="{73CC3930-E64B-468B-93D3-5E440A8D92CE}" srcId="{AE310EA4-B083-4B63-BB6E-A4FDDCF2041B}" destId="{C962DE03-71BB-46E9-B17A-78BA55167AD9}" srcOrd="4" destOrd="0" parTransId="{BC05CAAA-CD70-40AC-800E-455C6539E77B}" sibTransId="{FB67F853-F4AD-4287-BB33-B252F9860B63}"/>
    <dgm:cxn modelId="{48334536-89A4-4D46-A8EC-60253F9DDD72}" type="presOf" srcId="{53DE9AB0-AAC7-4745-AB6D-B4052C8345E9}" destId="{E890BE34-F811-486E-9DC7-54FDFF4937E1}" srcOrd="0" destOrd="0" presId="urn:microsoft.com/office/officeart/2005/8/layout/hList1"/>
    <dgm:cxn modelId="{EE631440-E631-42DE-A683-FFE5D069A893}" type="presOf" srcId="{3CA066C9-11D4-4286-B933-287637F512F8}" destId="{EA634CE5-70AB-4361-8971-543CB8977C07}" srcOrd="0" destOrd="1" presId="urn:microsoft.com/office/officeart/2005/8/layout/hList1"/>
    <dgm:cxn modelId="{263D3062-3199-4BB7-955B-FF7D3E85EAAE}" type="presOf" srcId="{AE310EA4-B083-4B63-BB6E-A4FDDCF2041B}" destId="{4E4D4D68-5821-44A2-B309-A2ACE4F95DF6}" srcOrd="0" destOrd="0" presId="urn:microsoft.com/office/officeart/2005/8/layout/hList1"/>
    <dgm:cxn modelId="{8691A665-A9EA-44D9-AFCE-11D8E558C5E9}" type="presOf" srcId="{2C1E9646-668B-439E-8E84-E0026AFC4C44}" destId="{460E4511-19A3-4F5C-8FE5-ACF0215CA3E7}" srcOrd="0" destOrd="6" presId="urn:microsoft.com/office/officeart/2005/8/layout/hList1"/>
    <dgm:cxn modelId="{A1CBE966-F744-4005-B5D1-B566D9FA8E5D}" srcId="{AE310EA4-B083-4B63-BB6E-A4FDDCF2041B}" destId="{E92B68E6-FEBE-4D5B-A95F-84FB0D0BD155}" srcOrd="0" destOrd="0" parTransId="{70464314-695D-4CE6-B7A2-361D3035FB44}" sibTransId="{43ED6B52-BA2C-4EE3-91B4-0CB8677992B9}"/>
    <dgm:cxn modelId="{0FBFBE6B-28A3-4DC9-BFE9-4995BC71D7D9}" type="presOf" srcId="{C962DE03-71BB-46E9-B17A-78BA55167AD9}" destId="{460E4511-19A3-4F5C-8FE5-ACF0215CA3E7}" srcOrd="0" destOrd="4" presId="urn:microsoft.com/office/officeart/2005/8/layout/hList1"/>
    <dgm:cxn modelId="{5F60A072-0EFF-456E-8F3D-93BD8BC7EF4C}" type="presOf" srcId="{E92B68E6-FEBE-4D5B-A95F-84FB0D0BD155}" destId="{460E4511-19A3-4F5C-8FE5-ACF0215CA3E7}" srcOrd="0" destOrd="0" presId="urn:microsoft.com/office/officeart/2005/8/layout/hList1"/>
    <dgm:cxn modelId="{576FE477-B515-4EE7-BC90-42E357363DDE}" srcId="{AE310EA4-B083-4B63-BB6E-A4FDDCF2041B}" destId="{9FD5750B-39B0-40AB-B61A-0AF71C57E8E5}" srcOrd="1" destOrd="0" parTransId="{3E65BA5E-39AB-4383-8FD5-46DAD2163142}" sibTransId="{8F27EE5D-6C64-4434-99F0-A468027256E5}"/>
    <dgm:cxn modelId="{DCD74B8E-9135-4E96-8562-04FF3D526024}" srcId="{0D0EBACA-18DD-4B34-957C-21C2F10DBFD7}" destId="{AE310EA4-B083-4B63-BB6E-A4FDDCF2041B}" srcOrd="0" destOrd="0" parTransId="{ED6DDD87-9FB3-4167-ADEF-EA9E373BB6D6}" sibTransId="{FC351DAD-FB64-4755-8C07-0ED3CB47198B}"/>
    <dgm:cxn modelId="{C8B0D1A4-3672-4962-984A-8636BDFA4F54}" type="presOf" srcId="{5752DF93-3FED-4E68-A5F6-22EFF90D0FCB}" destId="{460E4511-19A3-4F5C-8FE5-ACF0215CA3E7}" srcOrd="0" destOrd="3" presId="urn:microsoft.com/office/officeart/2005/8/layout/hList1"/>
    <dgm:cxn modelId="{4E6138A9-47B9-4921-B731-0EA4A6EE8EE2}" srcId="{AE310EA4-B083-4B63-BB6E-A4FDDCF2041B}" destId="{2C1E9646-668B-439E-8E84-E0026AFC4C44}" srcOrd="6" destOrd="0" parTransId="{A7DB5177-3D40-4265-A345-FC6D6BA2453F}" sibTransId="{1BCD9D3F-680F-4CA2-A1FA-6ECB2C5B868D}"/>
    <dgm:cxn modelId="{2708C5B0-77FE-4890-82E5-B749E5DAF054}" srcId="{0D0EBACA-18DD-4B34-957C-21C2F10DBFD7}" destId="{53DE9AB0-AAC7-4745-AB6D-B4052C8345E9}" srcOrd="1" destOrd="0" parTransId="{5459F968-FC2C-4B03-808D-43684945DA4C}" sibTransId="{15A0341B-6370-4612-B514-E9EB6507F83B}"/>
    <dgm:cxn modelId="{0C1C69BE-EC53-4E79-97F3-A0F15A413E0A}" type="presOf" srcId="{27B0C57F-D379-44EB-BA22-24C4FAA9757A}" destId="{460E4511-19A3-4F5C-8FE5-ACF0215CA3E7}" srcOrd="0" destOrd="5" presId="urn:microsoft.com/office/officeart/2005/8/layout/hList1"/>
    <dgm:cxn modelId="{1BD8A7C1-3462-42BC-AA57-F33ECE5773FA}" srcId="{53DE9AB0-AAC7-4745-AB6D-B4052C8345E9}" destId="{6275C237-1A9F-4CCF-80D8-66224F884F03}" srcOrd="0" destOrd="0" parTransId="{B0EB5D71-2963-4138-843B-E64924A643D1}" sibTransId="{A1E30CFE-22D5-4080-9F70-E75E8BE1445F}"/>
    <dgm:cxn modelId="{E39A1FDB-8E26-4653-BB42-81011E115EB9}" srcId="{AE310EA4-B083-4B63-BB6E-A4FDDCF2041B}" destId="{5752DF93-3FED-4E68-A5F6-22EFF90D0FCB}" srcOrd="3" destOrd="0" parTransId="{9D413361-9EA7-4850-96C2-129EC1DC321D}" sibTransId="{6C6704E9-932A-4591-A946-C50B53019735}"/>
    <dgm:cxn modelId="{BE60F3E4-172A-47B3-AE7C-82B2CE7A6445}" type="presOf" srcId="{4076DDBD-ABD1-4F9E-8958-461AF167C0B2}" destId="{460E4511-19A3-4F5C-8FE5-ACF0215CA3E7}" srcOrd="0" destOrd="2" presId="urn:microsoft.com/office/officeart/2005/8/layout/hList1"/>
    <dgm:cxn modelId="{2C6F9DF2-528F-4E39-8E97-653DE8C247A0}" type="presOf" srcId="{0D0EBACA-18DD-4B34-957C-21C2F10DBFD7}" destId="{178EB1C8-86A3-4BAA-B4D4-3B389AF02C8F}" srcOrd="0" destOrd="0" presId="urn:microsoft.com/office/officeart/2005/8/layout/hList1"/>
    <dgm:cxn modelId="{6DF158FF-A33A-40F3-AF5B-4E9A76F59ECF}" type="presOf" srcId="{9FD5750B-39B0-40AB-B61A-0AF71C57E8E5}" destId="{460E4511-19A3-4F5C-8FE5-ACF0215CA3E7}" srcOrd="0" destOrd="1" presId="urn:microsoft.com/office/officeart/2005/8/layout/hList1"/>
    <dgm:cxn modelId="{7140A537-F3DB-4AD2-AAE2-F892E9587753}" type="presParOf" srcId="{178EB1C8-86A3-4BAA-B4D4-3B389AF02C8F}" destId="{DA3035F4-A66D-42F4-8A95-1FAE55715077}" srcOrd="0" destOrd="0" presId="urn:microsoft.com/office/officeart/2005/8/layout/hList1"/>
    <dgm:cxn modelId="{961961A8-819A-4346-AB79-F7CEB3CA4B6F}" type="presParOf" srcId="{DA3035F4-A66D-42F4-8A95-1FAE55715077}" destId="{4E4D4D68-5821-44A2-B309-A2ACE4F95DF6}" srcOrd="0" destOrd="0" presId="urn:microsoft.com/office/officeart/2005/8/layout/hList1"/>
    <dgm:cxn modelId="{BDDB21F2-3027-43BB-8EFD-CF33AE88DD95}" type="presParOf" srcId="{DA3035F4-A66D-42F4-8A95-1FAE55715077}" destId="{460E4511-19A3-4F5C-8FE5-ACF0215CA3E7}" srcOrd="1" destOrd="0" presId="urn:microsoft.com/office/officeart/2005/8/layout/hList1"/>
    <dgm:cxn modelId="{03361FCB-E925-44F6-BCEE-269E1261BDB5}" type="presParOf" srcId="{178EB1C8-86A3-4BAA-B4D4-3B389AF02C8F}" destId="{53A253CC-54B5-406D-BC18-909653A0E320}" srcOrd="1" destOrd="0" presId="urn:microsoft.com/office/officeart/2005/8/layout/hList1"/>
    <dgm:cxn modelId="{0768C6A4-4E3D-43A5-8795-7AA9089EA14F}" type="presParOf" srcId="{178EB1C8-86A3-4BAA-B4D4-3B389AF02C8F}" destId="{33C9A364-BC41-4B37-B4D0-471BF53D1A30}" srcOrd="2" destOrd="0" presId="urn:microsoft.com/office/officeart/2005/8/layout/hList1"/>
    <dgm:cxn modelId="{004B8533-B492-4D3C-B8B5-84C62FFFBE25}" type="presParOf" srcId="{33C9A364-BC41-4B37-B4D0-471BF53D1A30}" destId="{E890BE34-F811-486E-9DC7-54FDFF4937E1}" srcOrd="0" destOrd="0" presId="urn:microsoft.com/office/officeart/2005/8/layout/hList1"/>
    <dgm:cxn modelId="{DF876BC1-4A52-45BA-9165-90A5F61A766C}" type="presParOf" srcId="{33C9A364-BC41-4B37-B4D0-471BF53D1A30}" destId="{EA634CE5-70AB-4361-8971-543CB8977C0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612711-5B05-4E2A-9271-5E70937E97A6}" type="doc">
      <dgm:prSet loTypeId="urn:microsoft.com/office/officeart/2005/8/layout/hProcess9" loCatId="process" qsTypeId="urn:microsoft.com/office/officeart/2005/8/quickstyle/simple1" qsCatId="simple" csTypeId="urn:microsoft.com/office/officeart/2005/8/colors/accent3_2" csCatId="accent3" phldr="1"/>
      <dgm:spPr/>
      <dgm:t>
        <a:bodyPr/>
        <a:lstStyle/>
        <a:p>
          <a:endParaRPr lang="en-US"/>
        </a:p>
      </dgm:t>
    </dgm:pt>
    <dgm:pt modelId="{468B35A7-8002-42ED-8EF8-5012A1B79610}">
      <dgm:prSet phldrT="[Text]" phldr="0"/>
      <dgm:spPr/>
      <dgm:t>
        <a:bodyPr/>
        <a:lstStyle/>
        <a:p>
          <a:r>
            <a:rPr lang="en-US">
              <a:latin typeface="Calibri Light" panose="020F0302020204030204"/>
            </a:rPr>
            <a:t>Grants</a:t>
          </a:r>
          <a:endParaRPr lang="en-US"/>
        </a:p>
      </dgm:t>
    </dgm:pt>
    <dgm:pt modelId="{20D09928-33D7-4827-ABC0-D207BE898634}" type="parTrans" cxnId="{8FC90CCC-D221-4E33-AF44-8EA542660BE9}">
      <dgm:prSet/>
      <dgm:spPr/>
    </dgm:pt>
    <dgm:pt modelId="{FC5A0019-6D78-4313-A105-7F7B30EC2753}" type="sibTrans" cxnId="{8FC90CCC-D221-4E33-AF44-8EA542660BE9}">
      <dgm:prSet/>
      <dgm:spPr/>
    </dgm:pt>
    <dgm:pt modelId="{B2750197-1C09-4AFE-A807-D2CCF8A58999}">
      <dgm:prSet phldrT="[Text]" phldr="0"/>
      <dgm:spPr/>
      <dgm:t>
        <a:bodyPr/>
        <a:lstStyle/>
        <a:p>
          <a:r>
            <a:rPr lang="en-US">
              <a:latin typeface="Calibri Light" panose="020F0302020204030204"/>
            </a:rPr>
            <a:t>Reports</a:t>
          </a:r>
          <a:endParaRPr lang="en-US"/>
        </a:p>
      </dgm:t>
    </dgm:pt>
    <dgm:pt modelId="{DBA956FC-C1F3-42FF-8B3B-132C311B3B9C}" type="parTrans" cxnId="{979E40CA-EE5C-44F8-AA4E-A8B7193F649A}">
      <dgm:prSet/>
      <dgm:spPr/>
    </dgm:pt>
    <dgm:pt modelId="{9FD27C34-BDD8-4853-98EB-C2A2B0BD1CE7}" type="sibTrans" cxnId="{979E40CA-EE5C-44F8-AA4E-A8B7193F649A}">
      <dgm:prSet/>
      <dgm:spPr/>
    </dgm:pt>
    <dgm:pt modelId="{0B6A7DC0-32FD-4626-8BE7-2C57CE8A669C}">
      <dgm:prSet phldrT="[Text]" phldr="0"/>
      <dgm:spPr/>
      <dgm:t>
        <a:bodyPr/>
        <a:lstStyle/>
        <a:p>
          <a:pPr rtl="0"/>
          <a:r>
            <a:rPr lang="en-US">
              <a:latin typeface="Calibri Light" panose="020F0302020204030204"/>
              <a:hlinkClick xmlns:r="http://schemas.openxmlformats.org/officeDocument/2006/relationships" r:id="rId1"/>
            </a:rPr>
            <a:t>Custom Reports</a:t>
          </a:r>
          <a:endParaRPr lang="en-US">
            <a:hlinkClick xmlns:r="http://schemas.openxmlformats.org/officeDocument/2006/relationships" r:id="rId1"/>
          </a:endParaRPr>
        </a:p>
      </dgm:t>
    </dgm:pt>
    <dgm:pt modelId="{B9AC532B-6E23-43E9-8FA4-8E258F7AFA07}" type="parTrans" cxnId="{C64D8E3C-B287-4D0A-B56C-038740A7F0BD}">
      <dgm:prSet/>
      <dgm:spPr/>
    </dgm:pt>
    <dgm:pt modelId="{D7876F97-FDB2-4722-8F9F-E3EAABD4B75F}" type="sibTrans" cxnId="{C64D8E3C-B287-4D0A-B56C-038740A7F0BD}">
      <dgm:prSet/>
      <dgm:spPr/>
    </dgm:pt>
    <dgm:pt modelId="{09F3E1A2-D232-4BE0-874B-F711829959C4}" type="pres">
      <dgm:prSet presAssocID="{39612711-5B05-4E2A-9271-5E70937E97A6}" presName="CompostProcess" presStyleCnt="0">
        <dgm:presLayoutVars>
          <dgm:dir/>
          <dgm:resizeHandles val="exact"/>
        </dgm:presLayoutVars>
      </dgm:prSet>
      <dgm:spPr/>
    </dgm:pt>
    <dgm:pt modelId="{A8228BC5-4C3E-415A-8FCE-1DC89E7B6F15}" type="pres">
      <dgm:prSet presAssocID="{39612711-5B05-4E2A-9271-5E70937E97A6}" presName="arrow" presStyleLbl="bgShp" presStyleIdx="0" presStyleCnt="1"/>
      <dgm:spPr/>
    </dgm:pt>
    <dgm:pt modelId="{0709DEB4-0EC6-4FBA-81EF-E835AC2B317F}" type="pres">
      <dgm:prSet presAssocID="{39612711-5B05-4E2A-9271-5E70937E97A6}" presName="linearProcess" presStyleCnt="0"/>
      <dgm:spPr/>
    </dgm:pt>
    <dgm:pt modelId="{F6D04837-AA0A-44CD-B43A-22D0F5BF4DA5}" type="pres">
      <dgm:prSet presAssocID="{468B35A7-8002-42ED-8EF8-5012A1B79610}" presName="textNode" presStyleLbl="node1" presStyleIdx="0" presStyleCnt="3">
        <dgm:presLayoutVars>
          <dgm:bulletEnabled val="1"/>
        </dgm:presLayoutVars>
      </dgm:prSet>
      <dgm:spPr/>
    </dgm:pt>
    <dgm:pt modelId="{02D74498-BF0E-4747-8335-02C9D1FD0FEC}" type="pres">
      <dgm:prSet presAssocID="{FC5A0019-6D78-4313-A105-7F7B30EC2753}" presName="sibTrans" presStyleCnt="0"/>
      <dgm:spPr/>
    </dgm:pt>
    <dgm:pt modelId="{AA919DE9-6821-43EC-8A1A-ED419C6EA98E}" type="pres">
      <dgm:prSet presAssocID="{B2750197-1C09-4AFE-A807-D2CCF8A58999}" presName="textNode" presStyleLbl="node1" presStyleIdx="1" presStyleCnt="3">
        <dgm:presLayoutVars>
          <dgm:bulletEnabled val="1"/>
        </dgm:presLayoutVars>
      </dgm:prSet>
      <dgm:spPr/>
    </dgm:pt>
    <dgm:pt modelId="{0890FF91-00E8-44C6-945F-2D8A114DF7D4}" type="pres">
      <dgm:prSet presAssocID="{9FD27C34-BDD8-4853-98EB-C2A2B0BD1CE7}" presName="sibTrans" presStyleCnt="0"/>
      <dgm:spPr/>
    </dgm:pt>
    <dgm:pt modelId="{B4E4C25E-2301-41DD-8E97-CD7D001F889A}" type="pres">
      <dgm:prSet presAssocID="{0B6A7DC0-32FD-4626-8BE7-2C57CE8A669C}" presName="textNode" presStyleLbl="node1" presStyleIdx="2" presStyleCnt="3">
        <dgm:presLayoutVars>
          <dgm:bulletEnabled val="1"/>
        </dgm:presLayoutVars>
      </dgm:prSet>
      <dgm:spPr/>
    </dgm:pt>
  </dgm:ptLst>
  <dgm:cxnLst>
    <dgm:cxn modelId="{627A6C13-075B-4548-AFE4-7600D5C71461}" type="presOf" srcId="{B2750197-1C09-4AFE-A807-D2CCF8A58999}" destId="{AA919DE9-6821-43EC-8A1A-ED419C6EA98E}" srcOrd="0" destOrd="0" presId="urn:microsoft.com/office/officeart/2005/8/layout/hProcess9"/>
    <dgm:cxn modelId="{80348E33-CA97-4565-9DF7-27D03C3115E1}" type="presOf" srcId="{468B35A7-8002-42ED-8EF8-5012A1B79610}" destId="{F6D04837-AA0A-44CD-B43A-22D0F5BF4DA5}" srcOrd="0" destOrd="0" presId="urn:microsoft.com/office/officeart/2005/8/layout/hProcess9"/>
    <dgm:cxn modelId="{C64D8E3C-B287-4D0A-B56C-038740A7F0BD}" srcId="{39612711-5B05-4E2A-9271-5E70937E97A6}" destId="{0B6A7DC0-32FD-4626-8BE7-2C57CE8A669C}" srcOrd="2" destOrd="0" parTransId="{B9AC532B-6E23-43E9-8FA4-8E258F7AFA07}" sibTransId="{D7876F97-FDB2-4722-8F9F-E3EAABD4B75F}"/>
    <dgm:cxn modelId="{378A5A8E-07F9-4BEE-9A09-D2177A53373E}" type="presOf" srcId="{39612711-5B05-4E2A-9271-5E70937E97A6}" destId="{09F3E1A2-D232-4BE0-874B-F711829959C4}" srcOrd="0" destOrd="0" presId="urn:microsoft.com/office/officeart/2005/8/layout/hProcess9"/>
    <dgm:cxn modelId="{979E40CA-EE5C-44F8-AA4E-A8B7193F649A}" srcId="{39612711-5B05-4E2A-9271-5E70937E97A6}" destId="{B2750197-1C09-4AFE-A807-D2CCF8A58999}" srcOrd="1" destOrd="0" parTransId="{DBA956FC-C1F3-42FF-8B3B-132C311B3B9C}" sibTransId="{9FD27C34-BDD8-4853-98EB-C2A2B0BD1CE7}"/>
    <dgm:cxn modelId="{8FC90CCC-D221-4E33-AF44-8EA542660BE9}" srcId="{39612711-5B05-4E2A-9271-5E70937E97A6}" destId="{468B35A7-8002-42ED-8EF8-5012A1B79610}" srcOrd="0" destOrd="0" parTransId="{20D09928-33D7-4827-ABC0-D207BE898634}" sibTransId="{FC5A0019-6D78-4313-A105-7F7B30EC2753}"/>
    <dgm:cxn modelId="{CEED86F2-B72A-4EDE-8F5D-D60919D32063}" type="presOf" srcId="{0B6A7DC0-32FD-4626-8BE7-2C57CE8A669C}" destId="{B4E4C25E-2301-41DD-8E97-CD7D001F889A}" srcOrd="0" destOrd="0" presId="urn:microsoft.com/office/officeart/2005/8/layout/hProcess9"/>
    <dgm:cxn modelId="{E1ACCB10-F915-4058-986E-C818D21619EF}" type="presParOf" srcId="{09F3E1A2-D232-4BE0-874B-F711829959C4}" destId="{A8228BC5-4C3E-415A-8FCE-1DC89E7B6F15}" srcOrd="0" destOrd="0" presId="urn:microsoft.com/office/officeart/2005/8/layout/hProcess9"/>
    <dgm:cxn modelId="{76A94A75-22F1-4ACA-94C7-9793441F64EE}" type="presParOf" srcId="{09F3E1A2-D232-4BE0-874B-F711829959C4}" destId="{0709DEB4-0EC6-4FBA-81EF-E835AC2B317F}" srcOrd="1" destOrd="0" presId="urn:microsoft.com/office/officeart/2005/8/layout/hProcess9"/>
    <dgm:cxn modelId="{3321D562-B082-457F-8380-D2D5C83D3810}" type="presParOf" srcId="{0709DEB4-0EC6-4FBA-81EF-E835AC2B317F}" destId="{F6D04837-AA0A-44CD-B43A-22D0F5BF4DA5}" srcOrd="0" destOrd="0" presId="urn:microsoft.com/office/officeart/2005/8/layout/hProcess9"/>
    <dgm:cxn modelId="{76C3E374-F974-4650-B6E8-9ACD5D15FC54}" type="presParOf" srcId="{0709DEB4-0EC6-4FBA-81EF-E835AC2B317F}" destId="{02D74498-BF0E-4747-8335-02C9D1FD0FEC}" srcOrd="1" destOrd="0" presId="urn:microsoft.com/office/officeart/2005/8/layout/hProcess9"/>
    <dgm:cxn modelId="{B5E1F5C9-0BD8-421E-BD19-23262970BCA0}" type="presParOf" srcId="{0709DEB4-0EC6-4FBA-81EF-E835AC2B317F}" destId="{AA919DE9-6821-43EC-8A1A-ED419C6EA98E}" srcOrd="2" destOrd="0" presId="urn:microsoft.com/office/officeart/2005/8/layout/hProcess9"/>
    <dgm:cxn modelId="{D688258F-7B1F-4B61-9B2C-EA3DD4351C2A}" type="presParOf" srcId="{0709DEB4-0EC6-4FBA-81EF-E835AC2B317F}" destId="{0890FF91-00E8-44C6-945F-2D8A114DF7D4}" srcOrd="3" destOrd="0" presId="urn:microsoft.com/office/officeart/2005/8/layout/hProcess9"/>
    <dgm:cxn modelId="{9750236B-E8C4-4DDE-AAC5-D4C11F406746}" type="presParOf" srcId="{0709DEB4-0EC6-4FBA-81EF-E835AC2B317F}" destId="{B4E4C25E-2301-41DD-8E97-CD7D001F889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D4D68-5821-44A2-B309-A2ACE4F95DF6}">
      <dsp:nvSpPr>
        <dsp:cNvPr id="0" name=""/>
        <dsp:cNvSpPr/>
      </dsp:nvSpPr>
      <dsp:spPr>
        <a:xfrm>
          <a:off x="51" y="13317"/>
          <a:ext cx="4916847" cy="691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US" sz="2400" kern="1200">
              <a:latin typeface="Calibri Light" panose="020F0302020204030204"/>
            </a:rPr>
            <a:t>Funding Proposals (FP)</a:t>
          </a:r>
          <a:endParaRPr lang="en-US" sz="2400" kern="1200"/>
        </a:p>
      </dsp:txBody>
      <dsp:txXfrm>
        <a:off x="51" y="13317"/>
        <a:ext cx="4916847" cy="691200"/>
      </dsp:txXfrm>
    </dsp:sp>
    <dsp:sp modelId="{460E4511-19A3-4F5C-8FE5-ACF0215CA3E7}">
      <dsp:nvSpPr>
        <dsp:cNvPr id="0" name=""/>
        <dsp:cNvSpPr/>
      </dsp:nvSpPr>
      <dsp:spPr>
        <a:xfrm>
          <a:off x="51" y="704517"/>
          <a:ext cx="4916847" cy="3030480"/>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a:latin typeface="Calibri Light" panose="020F0302020204030204"/>
            </a:rPr>
            <a:t>Budgets (BU)</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SF424 (SF-424)</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Complex Proposals (MPP)</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Revisions (suffix REV)</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Continuations (suffix CON)</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Resubmission (suffix RES)</a:t>
          </a:r>
        </a:p>
        <a:p>
          <a:pPr marL="228600" lvl="1" indent="-228600" algn="l" defTabSz="1066800" rtl="0">
            <a:lnSpc>
              <a:spcPct val="90000"/>
            </a:lnSpc>
            <a:spcBef>
              <a:spcPct val="0"/>
            </a:spcBef>
            <a:spcAft>
              <a:spcPct val="15000"/>
            </a:spcAft>
            <a:buChar char="•"/>
          </a:pPr>
          <a:r>
            <a:rPr lang="en-US" sz="2400" kern="1200">
              <a:latin typeface="Calibri Light" panose="020F0302020204030204"/>
            </a:rPr>
            <a:t>Renewals (new FP)</a:t>
          </a:r>
          <a:endParaRPr lang="en-US" sz="2400" kern="1200"/>
        </a:p>
      </dsp:txBody>
      <dsp:txXfrm>
        <a:off x="51" y="704517"/>
        <a:ext cx="4916847" cy="3030480"/>
      </dsp:txXfrm>
    </dsp:sp>
    <dsp:sp modelId="{E890BE34-F811-486E-9DC7-54FDFF4937E1}">
      <dsp:nvSpPr>
        <dsp:cNvPr id="0" name=""/>
        <dsp:cNvSpPr/>
      </dsp:nvSpPr>
      <dsp:spPr>
        <a:xfrm>
          <a:off x="5605257" y="13317"/>
          <a:ext cx="4916847" cy="691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US" sz="2400" kern="1200">
              <a:latin typeface="Calibri Light" panose="020F0302020204030204"/>
            </a:rPr>
            <a:t>Awards (AWD)</a:t>
          </a:r>
          <a:endParaRPr lang="en-US" sz="2400" kern="1200"/>
        </a:p>
      </dsp:txBody>
      <dsp:txXfrm>
        <a:off x="5605257" y="13317"/>
        <a:ext cx="4916847" cy="691200"/>
      </dsp:txXfrm>
    </dsp:sp>
    <dsp:sp modelId="{EA634CE5-70AB-4361-8971-543CB8977C07}">
      <dsp:nvSpPr>
        <dsp:cNvPr id="0" name=""/>
        <dsp:cNvSpPr/>
      </dsp:nvSpPr>
      <dsp:spPr>
        <a:xfrm>
          <a:off x="5605257" y="704517"/>
          <a:ext cx="4916847" cy="3030480"/>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a:latin typeface="Calibri Light" panose="020F0302020204030204"/>
            </a:rPr>
            <a:t>Award Modification Request (AMR)</a:t>
          </a:r>
          <a:endParaRPr lang="en-US" sz="2400" kern="1200"/>
        </a:p>
        <a:p>
          <a:pPr marL="228600" lvl="1" indent="-228600" algn="l" defTabSz="1066800" rtl="0">
            <a:lnSpc>
              <a:spcPct val="90000"/>
            </a:lnSpc>
            <a:spcBef>
              <a:spcPct val="0"/>
            </a:spcBef>
            <a:spcAft>
              <a:spcPct val="15000"/>
            </a:spcAft>
            <a:buChar char="•"/>
          </a:pPr>
          <a:r>
            <a:rPr lang="en-US" sz="2400" kern="1200">
              <a:latin typeface="Calibri Light" panose="020F0302020204030204"/>
            </a:rPr>
            <a:t>Award Modification (suffix MOD)</a:t>
          </a:r>
        </a:p>
      </dsp:txBody>
      <dsp:txXfrm>
        <a:off x="5605257" y="704517"/>
        <a:ext cx="4916847" cy="3030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28BC5-4C3E-415A-8FCE-1DC89E7B6F15}">
      <dsp:nvSpPr>
        <dsp:cNvPr id="0" name=""/>
        <dsp:cNvSpPr/>
      </dsp:nvSpPr>
      <dsp:spPr>
        <a:xfrm>
          <a:off x="788669" y="0"/>
          <a:ext cx="8938260" cy="4351337"/>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D04837-AA0A-44CD-B43A-22D0F5BF4DA5}">
      <dsp:nvSpPr>
        <dsp:cNvPr id="0" name=""/>
        <dsp:cNvSpPr/>
      </dsp:nvSpPr>
      <dsp:spPr>
        <a:xfrm>
          <a:off x="238244" y="1305401"/>
          <a:ext cx="3154680" cy="17405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a:latin typeface="Calibri Light" panose="020F0302020204030204"/>
            </a:rPr>
            <a:t>Grants</a:t>
          </a:r>
          <a:endParaRPr lang="en-US" sz="4400" kern="1200"/>
        </a:p>
      </dsp:txBody>
      <dsp:txXfrm>
        <a:off x="323210" y="1390367"/>
        <a:ext cx="2984748" cy="1570602"/>
      </dsp:txXfrm>
    </dsp:sp>
    <dsp:sp modelId="{AA919DE9-6821-43EC-8A1A-ED419C6EA98E}">
      <dsp:nvSpPr>
        <dsp:cNvPr id="0" name=""/>
        <dsp:cNvSpPr/>
      </dsp:nvSpPr>
      <dsp:spPr>
        <a:xfrm>
          <a:off x="3680460" y="1305401"/>
          <a:ext cx="3154680" cy="17405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a:latin typeface="Calibri Light" panose="020F0302020204030204"/>
            </a:rPr>
            <a:t>Reports</a:t>
          </a:r>
          <a:endParaRPr lang="en-US" sz="4400" kern="1200"/>
        </a:p>
      </dsp:txBody>
      <dsp:txXfrm>
        <a:off x="3765426" y="1390367"/>
        <a:ext cx="2984748" cy="1570602"/>
      </dsp:txXfrm>
    </dsp:sp>
    <dsp:sp modelId="{B4E4C25E-2301-41DD-8E97-CD7D001F889A}">
      <dsp:nvSpPr>
        <dsp:cNvPr id="0" name=""/>
        <dsp:cNvSpPr/>
      </dsp:nvSpPr>
      <dsp:spPr>
        <a:xfrm>
          <a:off x="7122675" y="1305401"/>
          <a:ext cx="3154680" cy="17405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rtl="0">
            <a:lnSpc>
              <a:spcPct val="90000"/>
            </a:lnSpc>
            <a:spcBef>
              <a:spcPct val="0"/>
            </a:spcBef>
            <a:spcAft>
              <a:spcPct val="35000"/>
            </a:spcAft>
            <a:buNone/>
          </a:pPr>
          <a:r>
            <a:rPr lang="en-US" sz="4400" kern="1200">
              <a:latin typeface="Calibri Light" panose="020F0302020204030204"/>
              <a:hlinkClick xmlns:r="http://schemas.openxmlformats.org/officeDocument/2006/relationships" r:id="rId1"/>
            </a:rPr>
            <a:t>Custom Reports</a:t>
          </a:r>
          <a:endParaRPr lang="en-US" sz="4400" kern="1200">
            <a:hlinkClick xmlns:r="http://schemas.openxmlformats.org/officeDocument/2006/relationships" r:id="rId1"/>
          </a:endParaRPr>
        </a:p>
      </dsp:txBody>
      <dsp:txXfrm>
        <a:off x="7207641" y="1390367"/>
        <a:ext cx="2984748" cy="157060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173CA7-1D72-4E77-B82B-098035D9906F}" type="datetimeFigureOut">
              <a:rPr lang="en-US" smtClean="0"/>
              <a:t>11/7/2024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6688619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B71BEF-8B07-4870-9B15-44CCDD05EAE2}"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FFAD5-C921-489C-BB96-BD885938FB32}" type="slidenum">
              <a:rPr lang="en-US" smtClean="0"/>
              <a:t>‹#›</a:t>
            </a:fld>
            <a:endParaRPr lang="en-US"/>
          </a:p>
        </p:txBody>
      </p:sp>
    </p:spTree>
    <p:extLst>
      <p:ext uri="{BB962C8B-B14F-4D97-AF65-F5344CB8AC3E}">
        <p14:creationId xmlns:p14="http://schemas.microsoft.com/office/powerpoint/2010/main" val="26755577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-Where do users come from? All user accounts start in the HR system, or HRS; HRS drives whether an account is active or not. Every UW employee will have an account by the start date of their appointment. Sponsors also come from this feed, which is why it is necessary to wait overnight after a new sponsor is added in RAMP.</a:t>
            </a:r>
          </a:p>
          <a:p>
            <a:r>
              <a:rPr lang="en-US">
                <a:cs typeface="Calibri"/>
              </a:rPr>
              <a:t>-There are many different types of access in RAMP. Here is a quick breakdown of those you will interact with most:</a:t>
            </a:r>
          </a:p>
          <a:p>
            <a:r>
              <a:rPr lang="en-US">
                <a:cs typeface="Calibri"/>
              </a:rPr>
              <a:t>--Record-level grants access to a particular record. This access is managed with the Manage Access activity or directly in the </a:t>
            </a:r>
            <a:r>
              <a:rPr lang="en-US" err="1">
                <a:cs typeface="Calibri"/>
              </a:rPr>
              <a:t>SmartForm</a:t>
            </a:r>
            <a:r>
              <a:rPr lang="en-US">
                <a:cs typeface="Calibri"/>
              </a:rPr>
              <a:t> where you enter personnel. Folks in your dean's office and anyone who is a department admin editor can use the Manage Access activity. Those with record-level access can use activities that move a record through workflow, like submitting to RSP or to the department and so on. PIs have this access​</a:t>
            </a:r>
          </a:p>
          <a:p>
            <a:r>
              <a:rPr lang="en-US">
                <a:cs typeface="Calibri"/>
              </a:rPr>
              <a:t>--Department admin editors are set per department, and they can see all records in that given department. Admin editors are able to edit the </a:t>
            </a:r>
            <a:r>
              <a:rPr lang="en-US" err="1">
                <a:cs typeface="Calibri"/>
              </a:rPr>
              <a:t>SmartForm</a:t>
            </a:r>
            <a:r>
              <a:rPr lang="en-US">
                <a:cs typeface="Calibri"/>
              </a:rPr>
              <a:t> for any records in this department as long as they are in an editable state; this does not grant the ability to edit the </a:t>
            </a:r>
            <a:r>
              <a:rPr lang="en-US" err="1">
                <a:cs typeface="Calibri"/>
              </a:rPr>
              <a:t>SmartForm</a:t>
            </a:r>
            <a:r>
              <a:rPr lang="en-US">
                <a:cs typeface="Calibri"/>
              </a:rPr>
              <a:t> while a record is in Specialist Review, for example, or other states in which the department typically can't edit. The admin editor does not automatically get the exact same access record-level editors, meaning they sometimes can't submit a record if they are not specified as an editor on the record.</a:t>
            </a:r>
          </a:p>
          <a:p>
            <a:r>
              <a:rPr lang="en-US">
                <a:cs typeface="Calibri"/>
              </a:rPr>
              <a:t>--Your dean's office has division member access, which allows them to see all records in their division. They are able to review and approve funding proposals, use Manage Access, and typically receive any ancillary reviews sent to a division instead of a department.</a:t>
            </a:r>
          </a:p>
        </p:txBody>
      </p:sp>
      <p:sp>
        <p:nvSpPr>
          <p:cNvPr id="4" name="Slide Number Placeholder 3"/>
          <p:cNvSpPr>
            <a:spLocks noGrp="1"/>
          </p:cNvSpPr>
          <p:nvPr>
            <p:ph type="sldNum" sz="quarter" idx="5"/>
          </p:nvPr>
        </p:nvSpPr>
        <p:spPr/>
        <p:txBody>
          <a:bodyPr/>
          <a:lstStyle/>
          <a:p>
            <a:fld id="{870FFAD5-C921-489C-BB96-BD885938FB32}" type="slidenum">
              <a:rPr lang="en-US" smtClean="0"/>
              <a:t>15</a:t>
            </a:fld>
            <a:endParaRPr lang="en-US"/>
          </a:p>
        </p:txBody>
      </p:sp>
    </p:spTree>
    <p:extLst>
      <p:ext uri="{BB962C8B-B14F-4D97-AF65-F5344CB8AC3E}">
        <p14:creationId xmlns:p14="http://schemas.microsoft.com/office/powerpoint/2010/main" val="357449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-When you are looking to gain access or give someone else access to something in RAMP, your first point of contact is your dean's office. They are able to grant you access to any record within the division. They also approve access requests to gain additional roles or be added as an admin editor or ancillary reviewer to any departments; if you reach out to us first, we will still have to reach out to them and wait for their confirmation, so it is best to just contact them to begin with so they can determine what access you need to accomplish your duties, then move from there. They also have access to a report that shows all admin editors and ancillary reviewers for their departments, so they can verify who has elevated department access at any given time. If you were here prior to us going live with RAMP, you'll remember that in WISPER, there were department lists that your dean's office managed, and these lists determined email recipients to various award/proposal-related emails from SFS. These lists are still in use, so the process to add or remove recipients is the same: contact your dean's office.</a:t>
            </a:r>
          </a:p>
          <a:p>
            <a:r>
              <a:rPr lang="en-US">
                <a:cs typeface="Calibri"/>
              </a:rPr>
              <a:t>-We talked about how users come from HRS and pull through SFS to RAMP; sometimes, a timing issue may cause a breakdown in that chain and cause a user to not appear in the system. When that happens, please reach out to us so we can look into it.</a:t>
            </a:r>
          </a:p>
        </p:txBody>
      </p:sp>
      <p:sp>
        <p:nvSpPr>
          <p:cNvPr id="4" name="Slide Number Placeholder 3"/>
          <p:cNvSpPr>
            <a:spLocks noGrp="1"/>
          </p:cNvSpPr>
          <p:nvPr>
            <p:ph type="sldNum" sz="quarter" idx="5"/>
          </p:nvPr>
        </p:nvSpPr>
        <p:spPr/>
        <p:txBody>
          <a:bodyPr/>
          <a:lstStyle/>
          <a:p>
            <a:fld id="{870FFAD5-C921-489C-BB96-BD885938FB32}" type="slidenum">
              <a:rPr lang="en-US" smtClean="0"/>
              <a:t>16</a:t>
            </a:fld>
            <a:endParaRPr lang="en-US"/>
          </a:p>
        </p:txBody>
      </p:sp>
    </p:spTree>
    <p:extLst>
      <p:ext uri="{BB962C8B-B14F-4D97-AF65-F5344CB8AC3E}">
        <p14:creationId xmlns:p14="http://schemas.microsoft.com/office/powerpoint/2010/main" val="2875648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-Speaking of access issues, a lot of folks have run into issues with not being able to access the SF424, whether they are an editor on the FP or have just created it.</a:t>
            </a:r>
          </a:p>
          <a:p>
            <a:r>
              <a:rPr lang="en-US">
                <a:cs typeface="Calibri"/>
              </a:rPr>
              <a:t>--The person who created the funding proposal and anyone listed as an editor or reader on the SF424 have access to it. If you somehow fit neither of those criteria but created the SF424 itself, you may still not have access to it.</a:t>
            </a:r>
          </a:p>
          <a:p>
            <a:r>
              <a:rPr lang="en-US">
                <a:cs typeface="Calibri"/>
              </a:rPr>
              <a:t>--To minimize issues, double-check that everyone who needs access to the SF424 has access to the FP before creating it.</a:t>
            </a:r>
          </a:p>
          <a:p>
            <a:r>
              <a:rPr lang="en-US">
                <a:cs typeface="Calibri"/>
              </a:rPr>
              <a:t>--Sometimes, however, an error occurs during the process of creating the SF424 that causes FP access to not get carried over. Then, even if everyone is correctly listed as an editor or reader, they still won't have access.</a:t>
            </a:r>
          </a:p>
          <a:p>
            <a:r>
              <a:rPr lang="en-US">
                <a:cs typeface="Calibri"/>
              </a:rPr>
              <a:t>--In either case, the fix is the same: you must run Create-Update SF424 activity again once everyone has the proper access to the FP</a:t>
            </a:r>
          </a:p>
          <a:p>
            <a:r>
              <a:rPr lang="en-US">
                <a:cs typeface="Calibri"/>
              </a:rPr>
              <a:t>---If you have gone into the SF424 and started entering data and making changes, uncheck those forms so the activity doesn't overwrite your work. Even if you have no forms selected, the activity will re-run the script that copies FP access over, so it will still work</a:t>
            </a:r>
          </a:p>
          <a:p>
            <a:endParaRPr lang="en-US">
              <a:cs typeface="Calibri"/>
            </a:endParaRPr>
          </a:p>
        </p:txBody>
      </p:sp>
      <p:sp>
        <p:nvSpPr>
          <p:cNvPr id="4" name="Slide Number Placeholder 3"/>
          <p:cNvSpPr>
            <a:spLocks noGrp="1"/>
          </p:cNvSpPr>
          <p:nvPr>
            <p:ph type="sldNum" sz="quarter" idx="5"/>
          </p:nvPr>
        </p:nvSpPr>
        <p:spPr/>
        <p:txBody>
          <a:bodyPr/>
          <a:lstStyle/>
          <a:p>
            <a:fld id="{870FFAD5-C921-489C-BB96-BD885938FB32}" type="slidenum">
              <a:rPr lang="en-US" smtClean="0"/>
              <a:t>17</a:t>
            </a:fld>
            <a:endParaRPr lang="en-US"/>
          </a:p>
        </p:txBody>
      </p:sp>
    </p:spTree>
    <p:extLst>
      <p:ext uri="{BB962C8B-B14F-4D97-AF65-F5344CB8AC3E}">
        <p14:creationId xmlns:p14="http://schemas.microsoft.com/office/powerpoint/2010/main" val="2696219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-Have you ever been confused to see this error? "Some of the required forms are not supported," but you look at the column and all of the forms say they ARE supported? Easy fix—click Refresh Form Support. It does what it says, and it should remove the error once the system catches up on the forms actually being supported.</a:t>
            </a:r>
          </a:p>
          <a:p>
            <a:r>
              <a:rPr lang="en-US">
                <a:cs typeface="Calibri"/>
              </a:rPr>
              <a:t>-Same solution if you had to update question 3, "Will this be submitted S2S?" If Create-Update SF424 activity is missing, this is one of the common causes we see. So double-check that this is "yes", and then you may need to run "Refresh Form Support" if you have issues with the forms after entering FOA</a:t>
            </a:r>
          </a:p>
          <a:p>
            <a:r>
              <a:rPr lang="en-US">
                <a:cs typeface="Calibri"/>
              </a:rPr>
              <a:t>-As far as the status received back from Grants.gov on the SF424, there is a nightly job that runs to update the statuses of all applications, but if you know there has been an update today, the proposals team has access to an activity that will have RAMP check again for any status updates</a:t>
            </a:r>
          </a:p>
          <a:p>
            <a:endParaRPr lang="en-US">
              <a:cs typeface="Calibri"/>
            </a:endParaRPr>
          </a:p>
        </p:txBody>
      </p:sp>
      <p:sp>
        <p:nvSpPr>
          <p:cNvPr id="4" name="Slide Number Placeholder 3"/>
          <p:cNvSpPr>
            <a:spLocks noGrp="1"/>
          </p:cNvSpPr>
          <p:nvPr>
            <p:ph type="sldNum" sz="quarter" idx="5"/>
          </p:nvPr>
        </p:nvSpPr>
        <p:spPr/>
        <p:txBody>
          <a:bodyPr/>
          <a:lstStyle/>
          <a:p>
            <a:fld id="{870FFAD5-C921-489C-BB96-BD885938FB32}" type="slidenum">
              <a:rPr lang="en-US" smtClean="0"/>
              <a:t>18</a:t>
            </a:fld>
            <a:endParaRPr lang="en-US"/>
          </a:p>
        </p:txBody>
      </p:sp>
    </p:spTree>
    <p:extLst>
      <p:ext uri="{BB962C8B-B14F-4D97-AF65-F5344CB8AC3E}">
        <p14:creationId xmlns:p14="http://schemas.microsoft.com/office/powerpoint/2010/main" val="3986343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-There is a job that runs to facilitate communication between RAMP and ARROW that runs twice a day. If you have entered your protocol in ARROW or created a RAMP record in between those two times, wait for the next run and see if the protocol/record shows up in RAMP/ARROW</a:t>
            </a:r>
          </a:p>
          <a:p>
            <a:r>
              <a:rPr lang="en-US">
                <a:cs typeface="Calibri"/>
              </a:rPr>
              <a:t>-There are a lot of instances of folks listing RAMP records as "other funding" within ARROW. In order for the protocol to show up in RAMP, it MUST be listed as primary funding in ARROW. This is also called out in the job aid we have for this.</a:t>
            </a:r>
          </a:p>
          <a:p>
            <a:r>
              <a:rPr lang="en-US">
                <a:cs typeface="Calibri"/>
              </a:rPr>
              <a:t>-If you are having problems with not seeing an integration in RAMP, please reach out to us. For help with ARROW, ERA has limited knowledge on that system and it is best to loop in the IRB team that supports ARROW to assist with those questions.</a:t>
            </a:r>
          </a:p>
          <a:p>
            <a:r>
              <a:rPr lang="en-US">
                <a:cs typeface="Calibri"/>
              </a:rPr>
              <a:t>-We have linked out to all resources for this workflow here; the job aid has a direct link to the IRB page with more detailed information on using ARROW.</a:t>
            </a:r>
          </a:p>
        </p:txBody>
      </p:sp>
      <p:sp>
        <p:nvSpPr>
          <p:cNvPr id="4" name="Slide Number Placeholder 3"/>
          <p:cNvSpPr>
            <a:spLocks noGrp="1"/>
          </p:cNvSpPr>
          <p:nvPr>
            <p:ph type="sldNum" sz="quarter" idx="5"/>
          </p:nvPr>
        </p:nvSpPr>
        <p:spPr/>
        <p:txBody>
          <a:bodyPr/>
          <a:lstStyle/>
          <a:p>
            <a:fld id="{870FFAD5-C921-489C-BB96-BD885938FB32}" type="slidenum">
              <a:rPr lang="en-US" smtClean="0"/>
              <a:t>19</a:t>
            </a:fld>
            <a:endParaRPr lang="en-US"/>
          </a:p>
        </p:txBody>
      </p:sp>
    </p:spTree>
    <p:extLst>
      <p:ext uri="{BB962C8B-B14F-4D97-AF65-F5344CB8AC3E}">
        <p14:creationId xmlns:p14="http://schemas.microsoft.com/office/powerpoint/2010/main" val="212168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 also wanted to do a quick review of how follow-ons work since this also comes up a lot. On the slide is a summary of what each type is for/does, but this information is also a RAMP Tip of the Week that was sent out (and can be accessed now from the RAMP FAQ page)</a:t>
            </a:r>
          </a:p>
          <a:p>
            <a:r>
              <a:rPr lang="en-US">
                <a:cs typeface="Calibri"/>
              </a:rPr>
              <a:t>-Continuations – used for progress reports requiring RSP submission and continuation proposals that require authorized official or RSP involvement/signatures</a:t>
            </a:r>
          </a:p>
          <a:p>
            <a:r>
              <a:rPr lang="en-US">
                <a:cs typeface="Calibri"/>
              </a:rPr>
              <a:t>-Resubs</a:t>
            </a:r>
          </a:p>
          <a:p>
            <a:r>
              <a:rPr lang="en-US">
                <a:cs typeface="Calibri"/>
              </a:rPr>
              <a:t>-Renewals</a:t>
            </a:r>
          </a:p>
          <a:p>
            <a:r>
              <a:rPr lang="en-US">
                <a:cs typeface="Calibri"/>
              </a:rPr>
              <a:t>-Revisions</a:t>
            </a:r>
          </a:p>
          <a:p>
            <a:r>
              <a:rPr lang="en-US">
                <a:cs typeface="Calibri"/>
              </a:rPr>
              <a:t>-Different types of follow-ons have different limitations on how many of these you can have open at a time. This was determined by Huron, the vendor, and is not something we can change. You may have tried to create one of these and discovered that you cannot, and see a message that says "Follow-on in progress"</a:t>
            </a:r>
          </a:p>
          <a:p>
            <a:r>
              <a:rPr lang="en-US">
                <a:cs typeface="Calibri"/>
              </a:rPr>
              <a:t>-You can have more than one renewal or revision active at once</a:t>
            </a:r>
          </a:p>
          <a:p>
            <a:r>
              <a:rPr lang="en-US">
                <a:cs typeface="Calibri"/>
              </a:rPr>
              <a:t>-You may only have ONE continuation or ONE resubmission active at a time. If you feel you need another one of these records, you will need to evaluate whether you can continue using the existing one, or if it should be withdrawn so you can create a new one.</a:t>
            </a:r>
          </a:p>
        </p:txBody>
      </p:sp>
      <p:sp>
        <p:nvSpPr>
          <p:cNvPr id="4" name="Slide Number Placeholder 3"/>
          <p:cNvSpPr>
            <a:spLocks noGrp="1"/>
          </p:cNvSpPr>
          <p:nvPr>
            <p:ph type="sldNum" sz="quarter" idx="5"/>
          </p:nvPr>
        </p:nvSpPr>
        <p:spPr/>
        <p:txBody>
          <a:bodyPr/>
          <a:lstStyle/>
          <a:p>
            <a:fld id="{870FFAD5-C921-489C-BB96-BD885938FB32}" type="slidenum">
              <a:rPr lang="en-US" smtClean="0"/>
              <a:t>20</a:t>
            </a:fld>
            <a:endParaRPr lang="en-US"/>
          </a:p>
        </p:txBody>
      </p:sp>
    </p:spTree>
    <p:extLst>
      <p:ext uri="{BB962C8B-B14F-4D97-AF65-F5344CB8AC3E}">
        <p14:creationId xmlns:p14="http://schemas.microsoft.com/office/powerpoint/2010/main" val="390519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-If you can't find the sponsor you're looking for and want to request to have one added, please fill out the linked form on the RSP website. ERA does not handle those requests. You will get an email notifying you when the sponsor has been added in SFS, and you should be able to see it in RAMP the next day.</a:t>
            </a:r>
          </a:p>
          <a:p>
            <a:r>
              <a:rPr lang="en-US">
                <a:cs typeface="Calibri"/>
              </a:rPr>
              <a:t>-When you reach out to us for help resolving an issue, it would really help us if we could see what you're seeing. Please include screenshots in your email whenever possible, we love them!</a:t>
            </a:r>
          </a:p>
          <a:p>
            <a:r>
              <a:rPr lang="en-US">
                <a:cs typeface="Calibri"/>
              </a:rPr>
              <a:t>-Despite sharing an acronym, we cannot help you with setting up an </a:t>
            </a:r>
            <a:r>
              <a:rPr lang="en-US" err="1">
                <a:cs typeface="Calibri"/>
              </a:rPr>
              <a:t>eRA</a:t>
            </a:r>
            <a:r>
              <a:rPr lang="en-US">
                <a:cs typeface="Calibri"/>
              </a:rPr>
              <a:t> Commons ID or account. Please reach out to your dean's office and they can help get you started</a:t>
            </a:r>
          </a:p>
          <a:p>
            <a:r>
              <a:rPr lang="en-US">
                <a:cs typeface="Calibri"/>
              </a:rPr>
              <a:t>-There is a lot of good information on the RAMP Resources page; even I still go out there to look things up when I can't remember how to do something or how something works. If you are a visual learner, there are videos in addition to the user guides and the job aids.</a:t>
            </a:r>
          </a:p>
          <a:p>
            <a:r>
              <a:rPr lang="en-US">
                <a:cs typeface="Calibri"/>
              </a:rPr>
              <a:t>--Treat job aids as quick bites to get you information to a specific task you are trying to do</a:t>
            </a:r>
          </a:p>
          <a:p>
            <a:r>
              <a:rPr lang="en-US">
                <a:cs typeface="Calibri"/>
              </a:rPr>
              <a:t>--Treat user guides as a sort of "great big book of everything," as it compiles all of the information in the job aids and in some cases has more detailed info since the job aids are written to be concise</a:t>
            </a:r>
          </a:p>
          <a:p>
            <a:r>
              <a:rPr lang="en-US">
                <a:cs typeface="Calibri"/>
              </a:rPr>
              <a:t>-The RAMP FAQ lists some of the more common questions we get in our inbox, so in addition to the RAMP Resources page, this is a great resource for when you have questions as well</a:t>
            </a:r>
          </a:p>
          <a:p>
            <a:r>
              <a:rPr lang="en-US">
                <a:cs typeface="Calibri"/>
              </a:rPr>
              <a:t>--There is a box you can tick to show RAMP Tips of the Week—no need to dig through your emails!</a:t>
            </a:r>
          </a:p>
          <a:p>
            <a:r>
              <a:rPr lang="en-US">
                <a:cs typeface="Calibri"/>
              </a:rPr>
              <a:t>-Finally, we've listed </a:t>
            </a:r>
          </a:p>
        </p:txBody>
      </p:sp>
      <p:sp>
        <p:nvSpPr>
          <p:cNvPr id="4" name="Slide Number Placeholder 3"/>
          <p:cNvSpPr>
            <a:spLocks noGrp="1"/>
          </p:cNvSpPr>
          <p:nvPr>
            <p:ph type="sldNum" sz="quarter" idx="5"/>
          </p:nvPr>
        </p:nvSpPr>
        <p:spPr/>
        <p:txBody>
          <a:bodyPr/>
          <a:lstStyle/>
          <a:p>
            <a:fld id="{870FFAD5-C921-489C-BB96-BD885938FB32}" type="slidenum">
              <a:rPr lang="en-US" smtClean="0"/>
              <a:t>21</a:t>
            </a:fld>
            <a:endParaRPr lang="en-US"/>
          </a:p>
        </p:txBody>
      </p:sp>
    </p:spTree>
    <p:extLst>
      <p:ext uri="{BB962C8B-B14F-4D97-AF65-F5344CB8AC3E}">
        <p14:creationId xmlns:p14="http://schemas.microsoft.com/office/powerpoint/2010/main" val="2395175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0">
              <a:schemeClr val="bg1">
                <a:tint val="93000"/>
                <a:satMod val="150000"/>
                <a:shade val="98000"/>
                <a:lumMod val="102000"/>
              </a:schemeClr>
            </a:gs>
            <a:gs pos="79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8810617" y="636458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209129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 name="Straight Connector 5"/>
          <p:cNvCxnSpPr/>
          <p:nvPr userDrawn="1"/>
        </p:nvCxnSpPr>
        <p:spPr>
          <a:xfrm>
            <a:off x="839788" y="2057400"/>
            <a:ext cx="393223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Slide Number Placeholder 5"/>
          <p:cNvSpPr>
            <a:spLocks noGrp="1"/>
          </p:cNvSpPr>
          <p:nvPr>
            <p:ph type="sldNum" sz="quarter" idx="4"/>
          </p:nvPr>
        </p:nvSpPr>
        <p:spPr>
          <a:xfrm>
            <a:off x="9175708" y="620438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18109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flipV="1">
            <a:off x="838200" y="1690688"/>
            <a:ext cx="10515600" cy="104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46538" y="622639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680014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9156205" y="617696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34535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bg1">
                <a:tint val="93000"/>
                <a:satMod val="150000"/>
                <a:shade val="98000"/>
                <a:lumMod val="102000"/>
              </a:schemeClr>
            </a:gs>
            <a:gs pos="78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 name="Straight Connector 4"/>
          <p:cNvCxnSpPr/>
          <p:nvPr userDrawn="1"/>
        </p:nvCxnSpPr>
        <p:spPr>
          <a:xfrm>
            <a:off x="1524000" y="350996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36849" y="621182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11871853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userDrawn="1"/>
        </p:nvCxnSpPr>
        <p:spPr>
          <a:xfrm>
            <a:off x="838200" y="1690688"/>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37668" y="621976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124226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cxnSp>
        <p:nvCxnSpPr>
          <p:cNvPr id="4" name="Straight Connector 3"/>
          <p:cNvCxnSpPr/>
          <p:nvPr userDrawn="1"/>
        </p:nvCxnSpPr>
        <p:spPr>
          <a:xfrm>
            <a:off x="831850" y="4562475"/>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a:stretch>
            <a:fillRect/>
          </a:stretch>
        </p:blipFill>
        <p:spPr>
          <a:xfrm>
            <a:off x="9145917" y="6203423"/>
            <a:ext cx="2743438" cy="365792"/>
          </a:xfrm>
          <a:prstGeom prst="rect">
            <a:avLst/>
          </a:prstGeom>
        </p:spPr>
      </p:pic>
    </p:spTree>
    <p:extLst>
      <p:ext uri="{BB962C8B-B14F-4D97-AF65-F5344CB8AC3E}">
        <p14:creationId xmlns:p14="http://schemas.microsoft.com/office/powerpoint/2010/main" val="264174654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userDrawn="1"/>
        </p:nvCxnSpPr>
        <p:spPr>
          <a:xfrm>
            <a:off x="838200" y="1690688"/>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Slide Number Placeholder 5"/>
          <p:cNvSpPr>
            <a:spLocks noGrp="1"/>
          </p:cNvSpPr>
          <p:nvPr>
            <p:ph type="sldNum" sz="quarter" idx="4"/>
          </p:nvPr>
        </p:nvSpPr>
        <p:spPr>
          <a:xfrm>
            <a:off x="9168588" y="618531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96449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flipV="1">
            <a:off x="839788" y="1671638"/>
            <a:ext cx="10515600" cy="9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10"/>
          </p:nvPr>
        </p:nvSpPr>
        <p:spPr>
          <a:xfrm>
            <a:off x="9163606" y="626862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58249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3" name="Straight Connector 2"/>
          <p:cNvCxnSpPr/>
          <p:nvPr userDrawn="1"/>
        </p:nvCxnSpPr>
        <p:spPr>
          <a:xfrm flipV="1">
            <a:off x="838200" y="1690688"/>
            <a:ext cx="10515600" cy="117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a:spLocks noGrp="1"/>
          </p:cNvSpPr>
          <p:nvPr>
            <p:ph type="sldNum" sz="quarter" idx="4"/>
          </p:nvPr>
        </p:nvSpPr>
        <p:spPr>
          <a:xfrm>
            <a:off x="9150689" y="62315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16447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9162596" y="622476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240611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5" name="Straight Connector 4"/>
          <p:cNvCxnSpPr/>
          <p:nvPr userDrawn="1"/>
        </p:nvCxnSpPr>
        <p:spPr>
          <a:xfrm>
            <a:off x="839788" y="2057400"/>
            <a:ext cx="393223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141343" y="619056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832181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79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2751" y="-752146"/>
            <a:ext cx="5486494" cy="3314114"/>
          </a:xfrm>
          <a:prstGeom prst="rect">
            <a:avLst/>
          </a:prstGeom>
        </p:spPr>
      </p:pic>
      <p:sp>
        <p:nvSpPr>
          <p:cNvPr id="8" name="TextBox 7"/>
          <p:cNvSpPr txBox="1"/>
          <p:nvPr userDrawn="1"/>
        </p:nvSpPr>
        <p:spPr>
          <a:xfrm>
            <a:off x="838198" y="1843950"/>
            <a:ext cx="10515599" cy="31700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a:effectLst>
                  <a:outerShdw blurRad="38100" dist="38100" dir="2700000" algn="tl">
                    <a:srgbClr val="000000">
                      <a:alpha val="43137"/>
                    </a:srgbClr>
                  </a:outerShdw>
                </a:effectLst>
                <a:latin typeface="Georgia" panose="02040502050405020303"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a:effectLst>
                  <a:outerShdw blurRad="38100" dist="38100" dir="2700000" algn="tl">
                    <a:srgbClr val="000000">
                      <a:alpha val="43137"/>
                    </a:srgbClr>
                  </a:outerShdw>
                </a:effectLst>
                <a:latin typeface="Georgia" panose="02040502050405020303" pitchFamily="18" charset="0"/>
              </a:rPr>
              <a:t>Symposium for Research Administrators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a:effectLst>
                  <a:outerShdw blurRad="38100" dist="38100" dir="2700000" algn="tl">
                    <a:srgbClr val="000000">
                      <a:alpha val="43137"/>
                    </a:srgbClr>
                  </a:outerShdw>
                </a:effectLst>
                <a:latin typeface="Georgia" panose="02040502050405020303"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a:effectLst/>
                <a:latin typeface="Georgia" panose="02040502050405020303" pitchFamily="18" charset="0"/>
              </a:rPr>
              <a:t>University</a:t>
            </a:r>
            <a:r>
              <a:rPr lang="en-US" sz="3600" baseline="0">
                <a:effectLst/>
                <a:latin typeface="Georgia" panose="02040502050405020303" pitchFamily="18" charset="0"/>
              </a:rPr>
              <a:t> of Wisconsin-Madison</a:t>
            </a:r>
          </a:p>
          <a:p>
            <a:pPr algn="ctr"/>
            <a:r>
              <a:rPr lang="en-US" sz="3600" baseline="0">
                <a:effectLst/>
                <a:latin typeface="Georgia" panose="02040502050405020303" pitchFamily="18" charset="0"/>
              </a:rPr>
              <a:t>November 7</a:t>
            </a:r>
            <a:r>
              <a:rPr lang="en-US" sz="3600" baseline="30000">
                <a:effectLst/>
                <a:latin typeface="Georgia" panose="02040502050405020303" pitchFamily="18" charset="0"/>
              </a:rPr>
              <a:t>th</a:t>
            </a:r>
            <a:r>
              <a:rPr lang="en-US" sz="3600" baseline="0">
                <a:effectLst/>
                <a:latin typeface="Georgia" panose="02040502050405020303" pitchFamily="18" charset="0"/>
              </a:rPr>
              <a:t>, 2024</a:t>
            </a:r>
            <a:endParaRPr lang="en-US" sz="3600">
              <a:effectLst/>
              <a:latin typeface="Georgia" panose="02040502050405020303" pitchFamily="18" charset="0"/>
            </a:endParaRPr>
          </a:p>
        </p:txBody>
      </p:sp>
      <p:cxnSp>
        <p:nvCxnSpPr>
          <p:cNvPr id="10" name="Straight Connector 9"/>
          <p:cNvCxnSpPr/>
          <p:nvPr userDrawn="1"/>
        </p:nvCxnSpPr>
        <p:spPr>
          <a:xfrm flipV="1">
            <a:off x="838199" y="3311611"/>
            <a:ext cx="10515599" cy="82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a:spLocks noGrp="1"/>
          </p:cNvSpPr>
          <p:nvPr>
            <p:ph type="sldNum" sz="quarter" idx="4"/>
          </p:nvPr>
        </p:nvSpPr>
        <p:spPr>
          <a:xfrm>
            <a:off x="8839245" y="635542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1125194421"/>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4400" kern="1200" baseline="0">
          <a:solidFill>
            <a:schemeClr val="tx1"/>
          </a:solidFill>
          <a:effectLst>
            <a:outerShdw blurRad="38100" dist="38100" dir="2700000" algn="tl">
              <a:srgbClr val="000000">
                <a:alpha val="43137"/>
              </a:srgbClr>
            </a:outerShdw>
          </a:effectLst>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93000"/>
                <a:satMod val="150000"/>
                <a:shade val="98000"/>
                <a:lumMod val="102000"/>
              </a:schemeClr>
            </a:gs>
            <a:gs pos="78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75052"/>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903" y="5780393"/>
            <a:ext cx="2434015" cy="1470266"/>
          </a:xfrm>
          <a:prstGeom prst="rect">
            <a:avLst/>
          </a:prstGeom>
        </p:spPr>
      </p:pic>
      <p:sp>
        <p:nvSpPr>
          <p:cNvPr id="11" name="TextBox 10"/>
          <p:cNvSpPr txBox="1"/>
          <p:nvPr userDrawn="1"/>
        </p:nvSpPr>
        <p:spPr>
          <a:xfrm>
            <a:off x="10106239" y="6546362"/>
            <a:ext cx="3741264" cy="230832"/>
          </a:xfrm>
          <a:prstGeom prst="rect">
            <a:avLst/>
          </a:prstGeom>
          <a:noFill/>
        </p:spPr>
        <p:txBody>
          <a:bodyPr wrap="square" rtlCol="0">
            <a:spAutoFit/>
          </a:bodyPr>
          <a:lstStyle/>
          <a:p>
            <a:r>
              <a:rPr lang="en-US" sz="900">
                <a:solidFill>
                  <a:schemeClr val="bg1">
                    <a:lumMod val="50000"/>
                  </a:schemeClr>
                </a:solidFill>
                <a:latin typeface="Arial" panose="020B0604020202020204" pitchFamily="34" charset="0"/>
                <a:cs typeface="Arial" panose="020B0604020202020204" pitchFamily="34" charset="0"/>
              </a:rPr>
              <a:t>University</a:t>
            </a:r>
            <a:r>
              <a:rPr lang="en-US" sz="900" baseline="0">
                <a:solidFill>
                  <a:schemeClr val="bg1">
                    <a:lumMod val="50000"/>
                  </a:schemeClr>
                </a:solidFill>
                <a:latin typeface="Arial" panose="020B0604020202020204" pitchFamily="34" charset="0"/>
                <a:cs typeface="Arial" panose="020B0604020202020204" pitchFamily="34" charset="0"/>
              </a:rPr>
              <a:t> of Wisconsin - </a:t>
            </a:r>
            <a:r>
              <a:rPr lang="en-US" sz="900">
                <a:solidFill>
                  <a:schemeClr val="bg1">
                    <a:lumMod val="50000"/>
                  </a:schemeClr>
                </a:solidFill>
                <a:latin typeface="Arial" panose="020B0604020202020204" pitchFamily="34" charset="0"/>
                <a:cs typeface="Arial" panose="020B0604020202020204" pitchFamily="34" charset="0"/>
              </a:rPr>
              <a:t>Madison</a:t>
            </a:r>
          </a:p>
        </p:txBody>
      </p:sp>
      <p:sp>
        <p:nvSpPr>
          <p:cNvPr id="6" name="Slide Number Placeholder 5"/>
          <p:cNvSpPr>
            <a:spLocks noGrp="1"/>
          </p:cNvSpPr>
          <p:nvPr>
            <p:ph type="sldNum" sz="quarter" idx="4"/>
          </p:nvPr>
        </p:nvSpPr>
        <p:spPr>
          <a:xfrm>
            <a:off x="8841785" y="61812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a:p>
        </p:txBody>
      </p:sp>
    </p:spTree>
    <p:extLst>
      <p:ext uri="{BB962C8B-B14F-4D97-AF65-F5344CB8AC3E}">
        <p14:creationId xmlns:p14="http://schemas.microsoft.com/office/powerpoint/2010/main" val="3327356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era@rsp.wisc.edu"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hyperlink" Target="mailto:irb-arrow@research.wisc.edu"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http://javascript:void(0);" TargetMode="External"/><Relationship Id="rId4" Type="http://schemas.openxmlformats.org/officeDocument/2006/relationships/hyperlink" Target="https://rsp.wisc.edu/ramp/RAMP_RED_Job_Aids_General/How%20to%20Answer%20Compliance%20Questions%20%26%20Associate%20ARROW%20Protocols%2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hyperlink" Target="mailto:award@rsp.wisc.edu" TargetMode="External"/><Relationship Id="rId3" Type="http://schemas.openxmlformats.org/officeDocument/2006/relationships/hyperlink" Target="https://rsp.wisc.edu/sfs/addSponsorInfo/" TargetMode="External"/><Relationship Id="rId7" Type="http://schemas.openxmlformats.org/officeDocument/2006/relationships/hyperlink" Target="mailto:ramp-proposals@rsp.wisc.edu"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mailto:preaward@rsp.wisc.edu" TargetMode="External"/><Relationship Id="rId5" Type="http://schemas.openxmlformats.org/officeDocument/2006/relationships/hyperlink" Target="https://rsp.wisc.edu/ramp/faq/" TargetMode="External"/><Relationship Id="rId4" Type="http://schemas.openxmlformats.org/officeDocument/2006/relationships/hyperlink" Target="https://rsp.wisc.edu/training/atp-ramp-resources.c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ramp.wisc.edu/Agreements/"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hyperlink" Target="https://ramp.wisc.edu/Grants/" TargetMode="Externa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6FF4E196-A010-480C-A078-61D4EF757EA8}" type="slidenum">
              <a:rPr lang="en-US" smtClean="0"/>
              <a:t>1</a:t>
            </a:fld>
            <a:endParaRPr lang="en-US"/>
          </a:p>
        </p:txBody>
      </p:sp>
    </p:spTree>
    <p:extLst>
      <p:ext uri="{BB962C8B-B14F-4D97-AF65-F5344CB8AC3E}">
        <p14:creationId xmlns:p14="http://schemas.microsoft.com/office/powerpoint/2010/main" val="389982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21FD-8D4F-64E8-C785-5415AC950C48}"/>
              </a:ext>
            </a:extLst>
          </p:cNvPr>
          <p:cNvSpPr>
            <a:spLocks noGrp="1"/>
          </p:cNvSpPr>
          <p:nvPr>
            <p:ph type="title"/>
          </p:nvPr>
        </p:nvSpPr>
        <p:spPr/>
        <p:txBody>
          <a:bodyPr/>
          <a:lstStyle/>
          <a:p>
            <a:r>
              <a:rPr lang="en-US">
                <a:cs typeface="Calibri Light"/>
              </a:rPr>
              <a:t>Navigating Like a Pro</a:t>
            </a:r>
          </a:p>
        </p:txBody>
      </p:sp>
      <p:sp>
        <p:nvSpPr>
          <p:cNvPr id="3" name="Content Placeholder 2">
            <a:extLst>
              <a:ext uri="{FF2B5EF4-FFF2-40B4-BE49-F238E27FC236}">
                <a16:creationId xmlns:a16="http://schemas.microsoft.com/office/drawing/2014/main" id="{BB3E3DA5-5B38-F6D3-C01A-6799CDC5C4F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DD98FC9-AA02-C157-7A24-C18C82C64EE6}"/>
              </a:ext>
            </a:extLst>
          </p:cNvPr>
          <p:cNvSpPr>
            <a:spLocks noGrp="1"/>
          </p:cNvSpPr>
          <p:nvPr>
            <p:ph type="sldNum" sz="quarter" idx="4294967295"/>
          </p:nvPr>
        </p:nvSpPr>
        <p:spPr>
          <a:xfrm>
            <a:off x="9448800" y="6219825"/>
            <a:ext cx="2743200" cy="365125"/>
          </a:xfrm>
        </p:spPr>
        <p:txBody>
          <a:bodyPr/>
          <a:lstStyle/>
          <a:p>
            <a:fld id="{6FF4E196-A010-480C-A078-61D4EF757EA8}" type="slidenum">
              <a:rPr lang="en-US" smtClean="0"/>
              <a:t>10</a:t>
            </a:fld>
            <a:endParaRPr lang="en-US"/>
          </a:p>
        </p:txBody>
      </p:sp>
    </p:spTree>
    <p:extLst>
      <p:ext uri="{BB962C8B-B14F-4D97-AF65-F5344CB8AC3E}">
        <p14:creationId xmlns:p14="http://schemas.microsoft.com/office/powerpoint/2010/main" val="2212220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FF0E-3FA0-7A1D-E5AF-D29CF97484EC}"/>
              </a:ext>
            </a:extLst>
          </p:cNvPr>
          <p:cNvSpPr>
            <a:spLocks noGrp="1"/>
          </p:cNvSpPr>
          <p:nvPr>
            <p:ph type="title"/>
          </p:nvPr>
        </p:nvSpPr>
        <p:spPr/>
        <p:txBody>
          <a:bodyPr/>
          <a:lstStyle/>
          <a:p>
            <a:r>
              <a:rPr lang="en-US"/>
              <a:t>Navigating Like a Pro – Search Boxes</a:t>
            </a:r>
          </a:p>
        </p:txBody>
      </p:sp>
      <p:sp>
        <p:nvSpPr>
          <p:cNvPr id="3" name="Content Placeholder 2">
            <a:extLst>
              <a:ext uri="{FF2B5EF4-FFF2-40B4-BE49-F238E27FC236}">
                <a16:creationId xmlns:a16="http://schemas.microsoft.com/office/drawing/2014/main" id="{DEFA0B57-1AB6-C1BF-AED2-FC30C224EF01}"/>
              </a:ext>
            </a:extLst>
          </p:cNvPr>
          <p:cNvSpPr>
            <a:spLocks noGrp="1"/>
          </p:cNvSpPr>
          <p:nvPr>
            <p:ph idx="1"/>
          </p:nvPr>
        </p:nvSpPr>
        <p:spPr/>
        <p:txBody>
          <a:bodyPr vert="horz" lIns="91440" tIns="45720" rIns="91440" bIns="45720" rtlCol="0" anchor="t">
            <a:normAutofit/>
          </a:bodyPr>
          <a:lstStyle/>
          <a:p>
            <a:r>
              <a:rPr lang="en-US"/>
              <a:t>Filter by vs. Search</a:t>
            </a:r>
          </a:p>
          <a:p>
            <a:pPr marL="0" indent="0">
              <a:buNone/>
            </a:pPr>
            <a:endParaRPr lang="en-US">
              <a:cs typeface="Calibri"/>
            </a:endParaRPr>
          </a:p>
          <a:p>
            <a:pPr marL="0" indent="0">
              <a:buNone/>
            </a:pPr>
            <a:endParaRPr lang="en-US">
              <a:cs typeface="Calibri"/>
            </a:endParaRPr>
          </a:p>
          <a:p>
            <a:pPr marL="0" indent="0">
              <a:buNone/>
            </a:pPr>
            <a:endParaRPr lang="en-US">
              <a:cs typeface="Calibri"/>
            </a:endParaRPr>
          </a:p>
          <a:p>
            <a:r>
              <a:rPr lang="en-US">
                <a:cs typeface="Calibri"/>
              </a:rPr>
              <a:t>RAMP is a series of list reports. Use filter by to find discrete records on the list you're looking at.</a:t>
            </a:r>
          </a:p>
          <a:p>
            <a:r>
              <a:rPr lang="en-US">
                <a:cs typeface="Calibri"/>
              </a:rPr>
              <a:t>Use the search box to search more generally across each module.</a:t>
            </a:r>
          </a:p>
          <a:p>
            <a:pPr lvl="1">
              <a:buFont typeface="Courier New" panose="020B0604020202020204" pitchFamily="34" charset="0"/>
              <a:buChar char="o"/>
            </a:pPr>
            <a:r>
              <a:rPr lang="en-US" b="1">
                <a:solidFill>
                  <a:srgbClr val="FF0000"/>
                </a:solidFill>
                <a:cs typeface="Calibri"/>
              </a:rPr>
              <a:t>NOTE</a:t>
            </a:r>
            <a:r>
              <a:rPr lang="en-US">
                <a:solidFill>
                  <a:srgbClr val="FF0000"/>
                </a:solidFill>
                <a:cs typeface="Calibri"/>
              </a:rPr>
              <a:t>: You cannot search for agreements in the grants module and vise versa!</a:t>
            </a:r>
          </a:p>
        </p:txBody>
      </p:sp>
      <p:sp>
        <p:nvSpPr>
          <p:cNvPr id="4" name="Slide Number Placeholder 3">
            <a:extLst>
              <a:ext uri="{FF2B5EF4-FFF2-40B4-BE49-F238E27FC236}">
                <a16:creationId xmlns:a16="http://schemas.microsoft.com/office/drawing/2014/main" id="{69FD251E-58DF-C132-37E8-CF74E9429564}"/>
              </a:ext>
            </a:extLst>
          </p:cNvPr>
          <p:cNvSpPr>
            <a:spLocks noGrp="1"/>
          </p:cNvSpPr>
          <p:nvPr>
            <p:ph type="sldNum" sz="quarter" idx="4"/>
          </p:nvPr>
        </p:nvSpPr>
        <p:spPr/>
        <p:txBody>
          <a:bodyPr/>
          <a:lstStyle/>
          <a:p>
            <a:fld id="{6FF4E196-A010-480C-A078-61D4EF757EA8}" type="slidenum">
              <a:rPr lang="en-US" smtClean="0"/>
              <a:t>11</a:t>
            </a:fld>
            <a:endParaRPr lang="en-US"/>
          </a:p>
        </p:txBody>
      </p:sp>
      <p:pic>
        <p:nvPicPr>
          <p:cNvPr id="5" name="Picture 4" descr="A screenshot of a computer&#10;&#10;Description automatically generated">
            <a:extLst>
              <a:ext uri="{FF2B5EF4-FFF2-40B4-BE49-F238E27FC236}">
                <a16:creationId xmlns:a16="http://schemas.microsoft.com/office/drawing/2014/main" id="{01FF303C-126E-35B0-14AB-CC980DD39C57}"/>
              </a:ext>
            </a:extLst>
          </p:cNvPr>
          <p:cNvPicPr>
            <a:picLocks noChangeAspect="1"/>
          </p:cNvPicPr>
          <p:nvPr/>
        </p:nvPicPr>
        <p:blipFill>
          <a:blip r:embed="rId2"/>
          <a:stretch>
            <a:fillRect/>
          </a:stretch>
        </p:blipFill>
        <p:spPr>
          <a:xfrm>
            <a:off x="839164" y="2497747"/>
            <a:ext cx="10513671" cy="1216252"/>
          </a:xfrm>
          <a:prstGeom prst="rect">
            <a:avLst/>
          </a:prstGeom>
        </p:spPr>
      </p:pic>
    </p:spTree>
    <p:extLst>
      <p:ext uri="{BB962C8B-B14F-4D97-AF65-F5344CB8AC3E}">
        <p14:creationId xmlns:p14="http://schemas.microsoft.com/office/powerpoint/2010/main" val="2279774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FF0E-3FA0-7A1D-E5AF-D29CF97484EC}"/>
              </a:ext>
            </a:extLst>
          </p:cNvPr>
          <p:cNvSpPr>
            <a:spLocks noGrp="1"/>
          </p:cNvSpPr>
          <p:nvPr>
            <p:ph type="title"/>
          </p:nvPr>
        </p:nvSpPr>
        <p:spPr/>
        <p:txBody>
          <a:bodyPr/>
          <a:lstStyle/>
          <a:p>
            <a:r>
              <a:rPr lang="en-US"/>
              <a:t>Navigating Like a Pro – Filtering</a:t>
            </a:r>
          </a:p>
        </p:txBody>
      </p:sp>
      <p:sp>
        <p:nvSpPr>
          <p:cNvPr id="3" name="Content Placeholder 2">
            <a:extLst>
              <a:ext uri="{FF2B5EF4-FFF2-40B4-BE49-F238E27FC236}">
                <a16:creationId xmlns:a16="http://schemas.microsoft.com/office/drawing/2014/main" id="{DEFA0B57-1AB6-C1BF-AED2-FC30C224EF01}"/>
              </a:ext>
            </a:extLst>
          </p:cNvPr>
          <p:cNvSpPr>
            <a:spLocks noGrp="1"/>
          </p:cNvSpPr>
          <p:nvPr>
            <p:ph idx="1"/>
          </p:nvPr>
        </p:nvSpPr>
        <p:spPr/>
        <p:txBody>
          <a:bodyPr/>
          <a:lstStyle/>
          <a:p>
            <a:r>
              <a:rPr lang="en-US" b="1">
                <a:highlight>
                  <a:srgbClr val="FFFF00"/>
                </a:highlight>
              </a:rPr>
              <a:t>%</a:t>
            </a:r>
            <a:r>
              <a:rPr lang="en-US"/>
              <a:t> as a wildcard—your filtering best friend!</a:t>
            </a:r>
          </a:p>
          <a:p>
            <a:r>
              <a:rPr lang="en-US"/>
              <a:t>Logic operators are available, just add a dash:</a:t>
            </a:r>
          </a:p>
          <a:p>
            <a:pPr lvl="1"/>
            <a:r>
              <a:rPr lang="en-US" b="1">
                <a:highlight>
                  <a:srgbClr val="FFFF00"/>
                </a:highlight>
              </a:rPr>
              <a:t>-and</a:t>
            </a:r>
          </a:p>
          <a:p>
            <a:pPr lvl="1"/>
            <a:r>
              <a:rPr lang="en-US" b="1">
                <a:highlight>
                  <a:srgbClr val="FFFF00"/>
                </a:highlight>
              </a:rPr>
              <a:t>-or</a:t>
            </a:r>
          </a:p>
          <a:p>
            <a:r>
              <a:rPr lang="en-US"/>
              <a:t>Want to exclude? Use </a:t>
            </a:r>
            <a:r>
              <a:rPr lang="en-US" b="1">
                <a:highlight>
                  <a:srgbClr val="FFFF00"/>
                </a:highlight>
              </a:rPr>
              <a:t>!=</a:t>
            </a:r>
            <a:r>
              <a:rPr lang="en-US" b="1"/>
              <a:t> </a:t>
            </a:r>
            <a:r>
              <a:rPr lang="en-US"/>
              <a:t>to say what you do NOT want</a:t>
            </a:r>
          </a:p>
          <a:p>
            <a:r>
              <a:rPr lang="en-US"/>
              <a:t>Dates can use our good </a:t>
            </a:r>
            <a:r>
              <a:rPr lang="en-US" err="1"/>
              <a:t>ol</a:t>
            </a:r>
            <a:r>
              <a:rPr lang="en-US"/>
              <a:t>’ alligators to define a range:</a:t>
            </a:r>
          </a:p>
          <a:p>
            <a:pPr lvl="1"/>
            <a:r>
              <a:rPr lang="en-US"/>
              <a:t>EX: </a:t>
            </a:r>
            <a:r>
              <a:rPr lang="en-US" b="1">
                <a:highlight>
                  <a:srgbClr val="FFFF00"/>
                </a:highlight>
              </a:rPr>
              <a:t>&gt;</a:t>
            </a:r>
            <a:r>
              <a:rPr lang="en-US"/>
              <a:t>9/1/2023 </a:t>
            </a:r>
            <a:r>
              <a:rPr lang="en-US" b="1">
                <a:highlight>
                  <a:srgbClr val="FFFF00"/>
                </a:highlight>
              </a:rPr>
              <a:t>-and</a:t>
            </a:r>
            <a:r>
              <a:rPr lang="en-US" b="1"/>
              <a:t> </a:t>
            </a:r>
            <a:r>
              <a:rPr lang="en-US">
                <a:highlight>
                  <a:srgbClr val="FFFF00"/>
                </a:highlight>
              </a:rPr>
              <a:t>&lt;</a:t>
            </a:r>
            <a:r>
              <a:rPr lang="en-US"/>
              <a:t>1/1/2024 translates to dates after 9/1/2023 and before 1/1/2024</a:t>
            </a:r>
          </a:p>
        </p:txBody>
      </p:sp>
      <p:sp>
        <p:nvSpPr>
          <p:cNvPr id="4" name="Slide Number Placeholder 3">
            <a:extLst>
              <a:ext uri="{FF2B5EF4-FFF2-40B4-BE49-F238E27FC236}">
                <a16:creationId xmlns:a16="http://schemas.microsoft.com/office/drawing/2014/main" id="{69FD251E-58DF-C132-37E8-CF74E9429564}"/>
              </a:ext>
            </a:extLst>
          </p:cNvPr>
          <p:cNvSpPr>
            <a:spLocks noGrp="1"/>
          </p:cNvSpPr>
          <p:nvPr>
            <p:ph type="sldNum" sz="quarter" idx="4"/>
          </p:nvPr>
        </p:nvSpPr>
        <p:spPr/>
        <p:txBody>
          <a:bodyPr/>
          <a:lstStyle/>
          <a:p>
            <a:fld id="{6FF4E196-A010-480C-A078-61D4EF757EA8}" type="slidenum">
              <a:rPr lang="en-US" smtClean="0"/>
              <a:t>12</a:t>
            </a:fld>
            <a:endParaRPr lang="en-US"/>
          </a:p>
        </p:txBody>
      </p:sp>
    </p:spTree>
    <p:extLst>
      <p:ext uri="{BB962C8B-B14F-4D97-AF65-F5344CB8AC3E}">
        <p14:creationId xmlns:p14="http://schemas.microsoft.com/office/powerpoint/2010/main" val="475705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B85F-DBF9-CD71-B060-0BF1C46CA115}"/>
              </a:ext>
            </a:extLst>
          </p:cNvPr>
          <p:cNvSpPr>
            <a:spLocks noGrp="1"/>
          </p:cNvSpPr>
          <p:nvPr>
            <p:ph type="title"/>
          </p:nvPr>
        </p:nvSpPr>
        <p:spPr/>
        <p:txBody>
          <a:bodyPr/>
          <a:lstStyle/>
          <a:p>
            <a:r>
              <a:rPr lang="en-US"/>
              <a:t>Reporting Demo</a:t>
            </a:r>
          </a:p>
        </p:txBody>
      </p:sp>
      <p:graphicFrame>
        <p:nvGraphicFramePr>
          <p:cNvPr id="5" name="Content Placeholder 4">
            <a:extLst>
              <a:ext uri="{FF2B5EF4-FFF2-40B4-BE49-F238E27FC236}">
                <a16:creationId xmlns:a16="http://schemas.microsoft.com/office/drawing/2014/main" id="{F00C6205-4941-2628-F69E-511B1D51CD31}"/>
              </a:ext>
            </a:extLst>
          </p:cNvPr>
          <p:cNvGraphicFramePr>
            <a:graphicFrameLocks noGrp="1"/>
          </p:cNvGraphicFramePr>
          <p:nvPr>
            <p:ph idx="1"/>
            <p:extLst>
              <p:ext uri="{D42A27DB-BD31-4B8C-83A1-F6EECF244321}">
                <p14:modId xmlns:p14="http://schemas.microsoft.com/office/powerpoint/2010/main" val="121762521"/>
              </p:ext>
            </p:extLst>
          </p:nvPr>
        </p:nvGraphicFramePr>
        <p:xfrm>
          <a:off x="838200" y="1874838"/>
          <a:ext cx="10515600"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7AD5B27E-1CF3-F17E-BEDF-C7CE0EDFB4D6}"/>
              </a:ext>
            </a:extLst>
          </p:cNvPr>
          <p:cNvSpPr>
            <a:spLocks noGrp="1"/>
          </p:cNvSpPr>
          <p:nvPr>
            <p:ph type="sldNum" sz="quarter" idx="4"/>
          </p:nvPr>
        </p:nvSpPr>
        <p:spPr/>
        <p:txBody>
          <a:bodyPr/>
          <a:lstStyle/>
          <a:p>
            <a:fld id="{6FF4E196-A010-480C-A078-61D4EF757EA8}" type="slidenum">
              <a:rPr lang="en-US" smtClean="0"/>
              <a:t>13</a:t>
            </a:fld>
            <a:endParaRPr lang="en-US"/>
          </a:p>
        </p:txBody>
      </p:sp>
    </p:spTree>
    <p:extLst>
      <p:ext uri="{BB962C8B-B14F-4D97-AF65-F5344CB8AC3E}">
        <p14:creationId xmlns:p14="http://schemas.microsoft.com/office/powerpoint/2010/main" val="3812761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21FD-8D4F-64E8-C785-5415AC950C48}"/>
              </a:ext>
            </a:extLst>
          </p:cNvPr>
          <p:cNvSpPr>
            <a:spLocks noGrp="1"/>
          </p:cNvSpPr>
          <p:nvPr>
            <p:ph type="title"/>
          </p:nvPr>
        </p:nvSpPr>
        <p:spPr/>
        <p:txBody>
          <a:bodyPr/>
          <a:lstStyle/>
          <a:p>
            <a:r>
              <a:rPr lang="en-US">
                <a:cs typeface="Calibri Light"/>
              </a:rPr>
              <a:t>Common Questions &amp; Issues</a:t>
            </a:r>
            <a:endParaRPr lang="en-US"/>
          </a:p>
        </p:txBody>
      </p:sp>
      <p:sp>
        <p:nvSpPr>
          <p:cNvPr id="3" name="Content Placeholder 2">
            <a:extLst>
              <a:ext uri="{FF2B5EF4-FFF2-40B4-BE49-F238E27FC236}">
                <a16:creationId xmlns:a16="http://schemas.microsoft.com/office/drawing/2014/main" id="{BB3E3DA5-5B38-F6D3-C01A-6799CDC5C4F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DD98FC9-AA02-C157-7A24-C18C82C64EE6}"/>
              </a:ext>
            </a:extLst>
          </p:cNvPr>
          <p:cNvSpPr>
            <a:spLocks noGrp="1"/>
          </p:cNvSpPr>
          <p:nvPr>
            <p:ph type="sldNum" sz="quarter" idx="4294967295"/>
          </p:nvPr>
        </p:nvSpPr>
        <p:spPr>
          <a:xfrm>
            <a:off x="9448800" y="6219825"/>
            <a:ext cx="2743200" cy="365125"/>
          </a:xfrm>
        </p:spPr>
        <p:txBody>
          <a:bodyPr/>
          <a:lstStyle/>
          <a:p>
            <a:fld id="{6FF4E196-A010-480C-A078-61D4EF757EA8}" type="slidenum">
              <a:rPr lang="en-US" smtClean="0"/>
              <a:t>14</a:t>
            </a:fld>
            <a:endParaRPr lang="en-US"/>
          </a:p>
        </p:txBody>
      </p:sp>
    </p:spTree>
    <p:extLst>
      <p:ext uri="{BB962C8B-B14F-4D97-AF65-F5344CB8AC3E}">
        <p14:creationId xmlns:p14="http://schemas.microsoft.com/office/powerpoint/2010/main" val="331378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54DDD-5F9E-594D-B898-5AB73DB56BD1}"/>
              </a:ext>
            </a:extLst>
          </p:cNvPr>
          <p:cNvSpPr>
            <a:spLocks noGrp="1"/>
          </p:cNvSpPr>
          <p:nvPr>
            <p:ph type="title"/>
          </p:nvPr>
        </p:nvSpPr>
        <p:spPr/>
        <p:txBody>
          <a:bodyPr/>
          <a:lstStyle/>
          <a:p>
            <a:r>
              <a:rPr lang="en-US">
                <a:cs typeface="Calibri Light"/>
              </a:rPr>
              <a:t>Access  - Overview</a:t>
            </a:r>
            <a:endParaRPr lang="en-US"/>
          </a:p>
        </p:txBody>
      </p:sp>
      <p:sp>
        <p:nvSpPr>
          <p:cNvPr id="3" name="Text Placeholder 2">
            <a:extLst>
              <a:ext uri="{FF2B5EF4-FFF2-40B4-BE49-F238E27FC236}">
                <a16:creationId xmlns:a16="http://schemas.microsoft.com/office/drawing/2014/main" id="{5DA8B75E-E69E-8803-0573-173AF57EA75C}"/>
              </a:ext>
            </a:extLst>
          </p:cNvPr>
          <p:cNvSpPr>
            <a:spLocks noGrp="1"/>
          </p:cNvSpPr>
          <p:nvPr>
            <p:ph idx="1"/>
          </p:nvPr>
        </p:nvSpPr>
        <p:spPr/>
        <p:txBody>
          <a:bodyPr vert="horz" lIns="91440" tIns="45720" rIns="91440" bIns="45720" rtlCol="0" anchor="t">
            <a:normAutofit lnSpcReduction="10000"/>
          </a:bodyPr>
          <a:lstStyle/>
          <a:p>
            <a:r>
              <a:rPr lang="en-US">
                <a:cs typeface="Calibri"/>
              </a:rPr>
              <a:t>Users come from HRS, which is pulled into SFS, which then sends to RAMP</a:t>
            </a:r>
          </a:p>
          <a:p>
            <a:r>
              <a:rPr lang="en-US">
                <a:cs typeface="Calibri"/>
              </a:rPr>
              <a:t>Types of access</a:t>
            </a:r>
          </a:p>
          <a:p>
            <a:pPr lvl="1">
              <a:buFont typeface="Courier New" panose="020B0604020202020204" pitchFamily="34" charset="0"/>
              <a:buChar char="o"/>
            </a:pPr>
            <a:r>
              <a:rPr lang="en-US" b="1">
                <a:cs typeface="Calibri"/>
              </a:rPr>
              <a:t>Record-level</a:t>
            </a:r>
            <a:r>
              <a:rPr lang="en-US">
                <a:cs typeface="Calibri"/>
              </a:rPr>
              <a:t>: Access to a specific record via Manage Access activity</a:t>
            </a:r>
          </a:p>
          <a:p>
            <a:pPr lvl="2">
              <a:buFont typeface="Wingdings" panose="020B0604020202020204" pitchFamily="34" charset="0"/>
              <a:buChar char="§"/>
            </a:pPr>
            <a:r>
              <a:rPr lang="en-US">
                <a:cs typeface="Calibri"/>
              </a:rPr>
              <a:t>Admin contact, read-only rights or edit rights</a:t>
            </a:r>
          </a:p>
          <a:p>
            <a:pPr lvl="2">
              <a:buFont typeface="Wingdings" panose="020B0604020202020204" pitchFamily="34" charset="0"/>
              <a:buChar char="§"/>
            </a:pPr>
            <a:r>
              <a:rPr lang="en-US">
                <a:cs typeface="Calibri"/>
              </a:rPr>
              <a:t>Able to move record through workflow (submit to RSP, submit for dept approval, etc.)</a:t>
            </a:r>
          </a:p>
          <a:p>
            <a:pPr lvl="1">
              <a:buFont typeface="Courier New" panose="020B0604020202020204" pitchFamily="34" charset="0"/>
              <a:buChar char="o"/>
            </a:pPr>
            <a:r>
              <a:rPr lang="en-US" b="1">
                <a:cs typeface="Calibri"/>
              </a:rPr>
              <a:t>Department admin editor</a:t>
            </a:r>
            <a:r>
              <a:rPr lang="en-US">
                <a:cs typeface="Calibri"/>
              </a:rPr>
              <a:t>: Access to all records in a given department</a:t>
            </a:r>
          </a:p>
          <a:p>
            <a:pPr lvl="2">
              <a:buFont typeface="Wingdings" panose="020B0604020202020204" pitchFamily="34" charset="0"/>
              <a:buChar char="§"/>
            </a:pPr>
            <a:r>
              <a:rPr lang="en-US">
                <a:cs typeface="Calibri"/>
              </a:rPr>
              <a:t>Can edit the </a:t>
            </a:r>
            <a:r>
              <a:rPr lang="en-US" err="1">
                <a:cs typeface="Calibri"/>
              </a:rPr>
              <a:t>SmartForm</a:t>
            </a:r>
            <a:r>
              <a:rPr lang="en-US">
                <a:cs typeface="Calibri"/>
              </a:rPr>
              <a:t> whenever the record is in editable state</a:t>
            </a:r>
          </a:p>
          <a:p>
            <a:pPr lvl="2">
              <a:buFont typeface="Wingdings" panose="020B0604020202020204" pitchFamily="34" charset="0"/>
              <a:buChar char="§"/>
            </a:pPr>
            <a:r>
              <a:rPr lang="en-US">
                <a:cs typeface="Calibri"/>
              </a:rPr>
              <a:t>Does </a:t>
            </a:r>
            <a:r>
              <a:rPr lang="en-US" u="sng">
                <a:cs typeface="Calibri"/>
              </a:rPr>
              <a:t>not</a:t>
            </a:r>
            <a:r>
              <a:rPr lang="en-US">
                <a:cs typeface="Calibri"/>
              </a:rPr>
              <a:t> always have same activities available as record-level editors; may need to be added to take workflow steps</a:t>
            </a:r>
          </a:p>
          <a:p>
            <a:pPr lvl="1">
              <a:buFont typeface="Courier New" panose="020B0604020202020204" pitchFamily="34" charset="0"/>
              <a:buChar char="o"/>
            </a:pPr>
            <a:r>
              <a:rPr lang="en-US" b="1">
                <a:cs typeface="Calibri"/>
              </a:rPr>
              <a:t>Division member</a:t>
            </a:r>
            <a:r>
              <a:rPr lang="en-US">
                <a:cs typeface="Calibri"/>
              </a:rPr>
              <a:t>: Access to all records in a division</a:t>
            </a:r>
          </a:p>
          <a:p>
            <a:pPr lvl="2">
              <a:buFont typeface="Wingdings" panose="020B0604020202020204" pitchFamily="34" charset="0"/>
              <a:buChar char="§"/>
            </a:pPr>
            <a:r>
              <a:rPr lang="en-US">
                <a:cs typeface="Calibri"/>
              </a:rPr>
              <a:t>Approve funding proposals, Manage Access, and more</a:t>
            </a:r>
          </a:p>
        </p:txBody>
      </p:sp>
    </p:spTree>
    <p:extLst>
      <p:ext uri="{BB962C8B-B14F-4D97-AF65-F5344CB8AC3E}">
        <p14:creationId xmlns:p14="http://schemas.microsoft.com/office/powerpoint/2010/main" val="1774949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24F4F-895A-EB05-FDD9-7AC62659AA75}"/>
              </a:ext>
            </a:extLst>
          </p:cNvPr>
          <p:cNvSpPr>
            <a:spLocks noGrp="1"/>
          </p:cNvSpPr>
          <p:nvPr>
            <p:ph type="title"/>
          </p:nvPr>
        </p:nvSpPr>
        <p:spPr/>
        <p:txBody>
          <a:bodyPr/>
          <a:lstStyle/>
          <a:p>
            <a:r>
              <a:rPr lang="en-US">
                <a:cs typeface="Calibri Light"/>
              </a:rPr>
              <a:t>Access Issues</a:t>
            </a:r>
            <a:endParaRPr lang="en-US"/>
          </a:p>
        </p:txBody>
      </p:sp>
      <p:sp>
        <p:nvSpPr>
          <p:cNvPr id="3" name="Content Placeholder 2">
            <a:extLst>
              <a:ext uri="{FF2B5EF4-FFF2-40B4-BE49-F238E27FC236}">
                <a16:creationId xmlns:a16="http://schemas.microsoft.com/office/drawing/2014/main" id="{0B37DB92-7D47-4C64-77B2-5D1E529395E1}"/>
              </a:ext>
            </a:extLst>
          </p:cNvPr>
          <p:cNvSpPr>
            <a:spLocks noGrp="1"/>
          </p:cNvSpPr>
          <p:nvPr>
            <p:ph idx="1"/>
          </p:nvPr>
        </p:nvSpPr>
        <p:spPr/>
        <p:txBody>
          <a:bodyPr vert="horz" lIns="91440" tIns="45720" rIns="91440" bIns="45720" rtlCol="0" anchor="t">
            <a:normAutofit/>
          </a:bodyPr>
          <a:lstStyle/>
          <a:p>
            <a:r>
              <a:rPr lang="en-US">
                <a:cs typeface="Calibri"/>
              </a:rPr>
              <a:t>Contact your dean's office when:</a:t>
            </a:r>
          </a:p>
          <a:p>
            <a:pPr lvl="1">
              <a:buFont typeface="Courier New" panose="020B0604020202020204" pitchFamily="34" charset="0"/>
              <a:buChar char="o"/>
            </a:pPr>
            <a:r>
              <a:rPr lang="en-US">
                <a:cs typeface="Calibri"/>
              </a:rPr>
              <a:t>You need access to a record</a:t>
            </a:r>
          </a:p>
          <a:p>
            <a:pPr lvl="1">
              <a:buFont typeface="Courier New" panose="020B0604020202020204" pitchFamily="34" charset="0"/>
              <a:buChar char="o"/>
            </a:pPr>
            <a:r>
              <a:rPr lang="en-US">
                <a:cs typeface="Calibri"/>
              </a:rPr>
              <a:t>A new RA needs departmental access granted or updated</a:t>
            </a:r>
          </a:p>
          <a:p>
            <a:pPr lvl="1">
              <a:buFont typeface="Courier New" panose="020B0604020202020204" pitchFamily="34" charset="0"/>
              <a:buChar char="o"/>
            </a:pPr>
            <a:r>
              <a:rPr lang="en-US">
                <a:cs typeface="Calibri"/>
              </a:rPr>
              <a:t>A change is needed to notification recipients (especially emails from SFS)</a:t>
            </a:r>
          </a:p>
          <a:p>
            <a:pPr lvl="2">
              <a:buFont typeface="Wingdings" panose="020B0604020202020204" pitchFamily="34" charset="0"/>
              <a:buChar char="§"/>
            </a:pPr>
            <a:r>
              <a:rPr lang="en-US">
                <a:cs typeface="Calibri"/>
              </a:rPr>
              <a:t>WISPER lists still used for SFS emails</a:t>
            </a:r>
          </a:p>
          <a:p>
            <a:r>
              <a:rPr lang="en-US">
                <a:cs typeface="Calibri"/>
              </a:rPr>
              <a:t>When you can't find a user, contact </a:t>
            </a:r>
            <a:r>
              <a:rPr lang="en-US">
                <a:cs typeface="Calibri"/>
                <a:hlinkClick r:id="rId3"/>
              </a:rPr>
              <a:t>era@rsp.wisc.edu</a:t>
            </a:r>
          </a:p>
        </p:txBody>
      </p:sp>
      <p:sp>
        <p:nvSpPr>
          <p:cNvPr id="4" name="Slide Number Placeholder 3">
            <a:extLst>
              <a:ext uri="{FF2B5EF4-FFF2-40B4-BE49-F238E27FC236}">
                <a16:creationId xmlns:a16="http://schemas.microsoft.com/office/drawing/2014/main" id="{05C6542A-8B22-3A5E-9AFB-DB95C058FDA8}"/>
              </a:ext>
            </a:extLst>
          </p:cNvPr>
          <p:cNvSpPr>
            <a:spLocks noGrp="1"/>
          </p:cNvSpPr>
          <p:nvPr>
            <p:ph type="sldNum" sz="quarter" idx="4"/>
          </p:nvPr>
        </p:nvSpPr>
        <p:spPr/>
        <p:txBody>
          <a:bodyPr/>
          <a:lstStyle/>
          <a:p>
            <a:fld id="{6FF4E196-A010-480C-A078-61D4EF757EA8}" type="slidenum">
              <a:rPr lang="en-US" smtClean="0"/>
              <a:t>16</a:t>
            </a:fld>
            <a:endParaRPr lang="en-US"/>
          </a:p>
        </p:txBody>
      </p:sp>
    </p:spTree>
    <p:extLst>
      <p:ext uri="{BB962C8B-B14F-4D97-AF65-F5344CB8AC3E}">
        <p14:creationId xmlns:p14="http://schemas.microsoft.com/office/powerpoint/2010/main" val="316015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BFCB8-84D0-52F5-3B47-1F4CB1A64273}"/>
              </a:ext>
            </a:extLst>
          </p:cNvPr>
          <p:cNvSpPr>
            <a:spLocks noGrp="1"/>
          </p:cNvSpPr>
          <p:nvPr>
            <p:ph type="title"/>
          </p:nvPr>
        </p:nvSpPr>
        <p:spPr/>
        <p:txBody>
          <a:bodyPr/>
          <a:lstStyle/>
          <a:p>
            <a:r>
              <a:rPr lang="en-US">
                <a:cs typeface="Calibri Light"/>
              </a:rPr>
              <a:t>SF424 Access</a:t>
            </a:r>
            <a:endParaRPr lang="en-US"/>
          </a:p>
        </p:txBody>
      </p:sp>
      <p:sp>
        <p:nvSpPr>
          <p:cNvPr id="3" name="Content Placeholder 2">
            <a:extLst>
              <a:ext uri="{FF2B5EF4-FFF2-40B4-BE49-F238E27FC236}">
                <a16:creationId xmlns:a16="http://schemas.microsoft.com/office/drawing/2014/main" id="{4957F12A-05E9-0AAA-471A-BEB2EC737A36}"/>
              </a:ext>
            </a:extLst>
          </p:cNvPr>
          <p:cNvSpPr>
            <a:spLocks noGrp="1"/>
          </p:cNvSpPr>
          <p:nvPr>
            <p:ph sz="half" idx="1"/>
          </p:nvPr>
        </p:nvSpPr>
        <p:spPr/>
        <p:txBody>
          <a:bodyPr vert="horz" lIns="91440" tIns="45720" rIns="91440" bIns="45720" rtlCol="0" anchor="t">
            <a:normAutofit/>
          </a:bodyPr>
          <a:lstStyle/>
          <a:p>
            <a:r>
              <a:rPr lang="en-US">
                <a:cs typeface="Calibri"/>
              </a:rPr>
              <a:t>Why can't I access the SF424?</a:t>
            </a:r>
          </a:p>
          <a:p>
            <a:pPr lvl="1">
              <a:buFont typeface="Courier New" panose="020B0604020202020204" pitchFamily="34" charset="0"/>
              <a:buChar char="o"/>
            </a:pPr>
            <a:r>
              <a:rPr lang="en-US">
                <a:cs typeface="Calibri"/>
              </a:rPr>
              <a:t>By default, funding proposal creator and funding proposal editors/readers have access</a:t>
            </a:r>
          </a:p>
          <a:p>
            <a:pPr lvl="1">
              <a:buFont typeface="Courier New" panose="020B0604020202020204" pitchFamily="34" charset="0"/>
              <a:buChar char="o"/>
            </a:pPr>
            <a:r>
              <a:rPr lang="en-US">
                <a:cs typeface="Calibri"/>
              </a:rPr>
              <a:t>Verify appropriate people have edit/read access to funding proposal </a:t>
            </a:r>
            <a:r>
              <a:rPr lang="en-US" u="sng">
                <a:cs typeface="Calibri"/>
              </a:rPr>
              <a:t>before</a:t>
            </a:r>
            <a:r>
              <a:rPr lang="en-US">
                <a:cs typeface="Calibri"/>
              </a:rPr>
              <a:t> creating the SF424</a:t>
            </a:r>
          </a:p>
          <a:p>
            <a:pPr lvl="1">
              <a:buFont typeface="Courier New" panose="020B0604020202020204" pitchFamily="34" charset="0"/>
              <a:buChar char="o"/>
            </a:pPr>
            <a:r>
              <a:rPr lang="en-US">
                <a:cs typeface="Calibri"/>
              </a:rPr>
              <a:t>Fix: Re-run the </a:t>
            </a:r>
            <a:r>
              <a:rPr lang="en-US" b="1">
                <a:cs typeface="Calibri"/>
              </a:rPr>
              <a:t>Create-Update SF424</a:t>
            </a:r>
            <a:r>
              <a:rPr lang="en-US">
                <a:cs typeface="Calibri"/>
              </a:rPr>
              <a:t> activity</a:t>
            </a:r>
          </a:p>
          <a:p>
            <a:pPr lvl="2">
              <a:buFont typeface="Wingdings" panose="020B0604020202020204" pitchFamily="34" charset="0"/>
              <a:buChar char="§"/>
            </a:pPr>
            <a:r>
              <a:rPr lang="en-US">
                <a:cs typeface="Calibri"/>
              </a:rPr>
              <a:t>If you've started editing the SF424 already, uncheck forms so they don't get overwritten</a:t>
            </a:r>
          </a:p>
        </p:txBody>
      </p:sp>
      <p:pic>
        <p:nvPicPr>
          <p:cNvPr id="6" name="Content Placeholder 5" descr="A screenshot of a computer&#10;&#10;Description automatically generated">
            <a:extLst>
              <a:ext uri="{FF2B5EF4-FFF2-40B4-BE49-F238E27FC236}">
                <a16:creationId xmlns:a16="http://schemas.microsoft.com/office/drawing/2014/main" id="{B176E4A3-FA8B-1549-E9B9-D0763008CFB0}"/>
              </a:ext>
            </a:extLst>
          </p:cNvPr>
          <p:cNvPicPr>
            <a:picLocks noGrp="1" noChangeAspect="1"/>
          </p:cNvPicPr>
          <p:nvPr>
            <p:ph sz="half" idx="2"/>
          </p:nvPr>
        </p:nvPicPr>
        <p:blipFill>
          <a:blip r:embed="rId3"/>
          <a:stretch>
            <a:fillRect/>
          </a:stretch>
        </p:blipFill>
        <p:spPr>
          <a:xfrm>
            <a:off x="7914612" y="5030839"/>
            <a:ext cx="3230421" cy="1529063"/>
          </a:xfrm>
        </p:spPr>
      </p:pic>
      <p:sp>
        <p:nvSpPr>
          <p:cNvPr id="4" name="Slide Number Placeholder 3">
            <a:extLst>
              <a:ext uri="{FF2B5EF4-FFF2-40B4-BE49-F238E27FC236}">
                <a16:creationId xmlns:a16="http://schemas.microsoft.com/office/drawing/2014/main" id="{89144F9A-4B73-1D7D-2AC0-57717F7D462C}"/>
              </a:ext>
            </a:extLst>
          </p:cNvPr>
          <p:cNvSpPr>
            <a:spLocks noGrp="1"/>
          </p:cNvSpPr>
          <p:nvPr>
            <p:ph type="sldNum" sz="quarter" idx="4"/>
          </p:nvPr>
        </p:nvSpPr>
        <p:spPr/>
        <p:txBody>
          <a:bodyPr/>
          <a:lstStyle/>
          <a:p>
            <a:fld id="{6FF4E196-A010-480C-A078-61D4EF757EA8}" type="slidenum">
              <a:rPr lang="en-US" smtClean="0"/>
              <a:t>17</a:t>
            </a:fld>
            <a:endParaRPr lang="en-US"/>
          </a:p>
        </p:txBody>
      </p:sp>
      <p:pic>
        <p:nvPicPr>
          <p:cNvPr id="7" name="Picture 6" descr="A screenshot of a computer&#10;&#10;Description automatically generated">
            <a:extLst>
              <a:ext uri="{FF2B5EF4-FFF2-40B4-BE49-F238E27FC236}">
                <a16:creationId xmlns:a16="http://schemas.microsoft.com/office/drawing/2014/main" id="{0A921DAD-88BB-88FC-F951-7ED57CD9172C}"/>
              </a:ext>
            </a:extLst>
          </p:cNvPr>
          <p:cNvPicPr>
            <a:picLocks noChangeAspect="1"/>
          </p:cNvPicPr>
          <p:nvPr/>
        </p:nvPicPr>
        <p:blipFill>
          <a:blip r:embed="rId4"/>
          <a:stretch>
            <a:fillRect/>
          </a:stretch>
        </p:blipFill>
        <p:spPr>
          <a:xfrm>
            <a:off x="5978866" y="1715224"/>
            <a:ext cx="5163154" cy="3215350"/>
          </a:xfrm>
          <a:prstGeom prst="rect">
            <a:avLst/>
          </a:prstGeom>
        </p:spPr>
      </p:pic>
    </p:spTree>
    <p:extLst>
      <p:ext uri="{BB962C8B-B14F-4D97-AF65-F5344CB8AC3E}">
        <p14:creationId xmlns:p14="http://schemas.microsoft.com/office/powerpoint/2010/main" val="1795491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6CE22-543B-C1DE-788A-F727CF02ABB0}"/>
              </a:ext>
            </a:extLst>
          </p:cNvPr>
          <p:cNvSpPr>
            <a:spLocks noGrp="1"/>
          </p:cNvSpPr>
          <p:nvPr>
            <p:ph type="title"/>
          </p:nvPr>
        </p:nvSpPr>
        <p:spPr/>
        <p:txBody>
          <a:bodyPr/>
          <a:lstStyle/>
          <a:p>
            <a:r>
              <a:rPr lang="en-US">
                <a:cs typeface="Calibri Light"/>
              </a:rPr>
              <a:t>Other SF424 Issues</a:t>
            </a:r>
            <a:endParaRPr lang="en-US"/>
          </a:p>
        </p:txBody>
      </p:sp>
      <p:pic>
        <p:nvPicPr>
          <p:cNvPr id="6" name="Content Placeholder 5">
            <a:extLst>
              <a:ext uri="{FF2B5EF4-FFF2-40B4-BE49-F238E27FC236}">
                <a16:creationId xmlns:a16="http://schemas.microsoft.com/office/drawing/2014/main" id="{2BCE14E9-EBEB-EFDD-7B1B-2FEBE0032F49}"/>
              </a:ext>
            </a:extLst>
          </p:cNvPr>
          <p:cNvPicPr>
            <a:picLocks noGrp="1" noChangeAspect="1"/>
          </p:cNvPicPr>
          <p:nvPr>
            <p:ph sz="half" idx="1"/>
          </p:nvPr>
        </p:nvPicPr>
        <p:blipFill>
          <a:blip r:embed="rId3"/>
          <a:stretch>
            <a:fillRect/>
          </a:stretch>
        </p:blipFill>
        <p:spPr>
          <a:xfrm>
            <a:off x="843319" y="2148898"/>
            <a:ext cx="4435636" cy="602245"/>
          </a:xfrm>
        </p:spPr>
      </p:pic>
      <p:sp>
        <p:nvSpPr>
          <p:cNvPr id="4" name="Content Placeholder 3">
            <a:extLst>
              <a:ext uri="{FF2B5EF4-FFF2-40B4-BE49-F238E27FC236}">
                <a16:creationId xmlns:a16="http://schemas.microsoft.com/office/drawing/2014/main" id="{4CA9D902-B04F-6274-F1F5-5204EAEBB836}"/>
              </a:ext>
            </a:extLst>
          </p:cNvPr>
          <p:cNvSpPr>
            <a:spLocks noGrp="1"/>
          </p:cNvSpPr>
          <p:nvPr>
            <p:ph sz="half" idx="2"/>
          </p:nvPr>
        </p:nvSpPr>
        <p:spPr/>
        <p:txBody>
          <a:bodyPr vert="horz" lIns="91440" tIns="45720" rIns="91440" bIns="45720" rtlCol="0" anchor="t">
            <a:normAutofit fontScale="92500" lnSpcReduction="10000"/>
          </a:bodyPr>
          <a:lstStyle/>
          <a:p>
            <a:r>
              <a:rPr lang="en-US">
                <a:cs typeface="Calibri"/>
              </a:rPr>
              <a:t>All the forms say "Yes" under Supported, but getting this error?</a:t>
            </a:r>
          </a:p>
          <a:p>
            <a:r>
              <a:rPr lang="en-US">
                <a:cs typeface="Calibri"/>
              </a:rPr>
              <a:t>On Submission Information page, click </a:t>
            </a:r>
            <a:r>
              <a:rPr lang="en-US" b="1">
                <a:cs typeface="Calibri"/>
              </a:rPr>
              <a:t>Refresh Form Support</a:t>
            </a:r>
          </a:p>
          <a:p>
            <a:r>
              <a:rPr lang="en-US">
                <a:cs typeface="Calibri"/>
              </a:rPr>
              <a:t>If </a:t>
            </a:r>
            <a:r>
              <a:rPr lang="en-US" b="1">
                <a:cs typeface="Calibri"/>
              </a:rPr>
              <a:t>Create-Update SF424</a:t>
            </a:r>
            <a:r>
              <a:rPr lang="en-US">
                <a:cs typeface="Calibri"/>
              </a:rPr>
              <a:t> activity is missing, double-check question 3 is "Yes"</a:t>
            </a:r>
            <a:endParaRPr lang="en-US" b="1">
              <a:cs typeface="Calibri"/>
            </a:endParaRPr>
          </a:p>
          <a:p>
            <a:pPr lvl="1">
              <a:buFont typeface="Courier New" panose="020B0604020202020204" pitchFamily="34" charset="0"/>
              <a:buChar char="o"/>
            </a:pPr>
            <a:r>
              <a:rPr lang="en-US">
                <a:cs typeface="Calibri"/>
              </a:rPr>
              <a:t>If it was "No", may need to click </a:t>
            </a:r>
            <a:r>
              <a:rPr lang="en-US" b="1">
                <a:cs typeface="Calibri"/>
              </a:rPr>
              <a:t>Refresh Form Support</a:t>
            </a:r>
            <a:r>
              <a:rPr lang="en-US">
                <a:cs typeface="Calibri"/>
              </a:rPr>
              <a:t> to get forms to validate that they're supported</a:t>
            </a:r>
          </a:p>
          <a:p>
            <a:r>
              <a:rPr lang="en-US">
                <a:cs typeface="Calibri"/>
              </a:rPr>
              <a:t>RSP proposals team has ability to update SF424 status</a:t>
            </a:r>
          </a:p>
        </p:txBody>
      </p:sp>
      <p:sp>
        <p:nvSpPr>
          <p:cNvPr id="5" name="Slide Number Placeholder 4">
            <a:extLst>
              <a:ext uri="{FF2B5EF4-FFF2-40B4-BE49-F238E27FC236}">
                <a16:creationId xmlns:a16="http://schemas.microsoft.com/office/drawing/2014/main" id="{68E3318E-EDC4-C96D-8B55-25E8D2CBE584}"/>
              </a:ext>
            </a:extLst>
          </p:cNvPr>
          <p:cNvSpPr>
            <a:spLocks noGrp="1"/>
          </p:cNvSpPr>
          <p:nvPr>
            <p:ph type="sldNum" sz="quarter" idx="4"/>
          </p:nvPr>
        </p:nvSpPr>
        <p:spPr/>
        <p:txBody>
          <a:bodyPr/>
          <a:lstStyle/>
          <a:p>
            <a:fld id="{6FF4E196-A010-480C-A078-61D4EF757EA8}" type="slidenum">
              <a:rPr lang="en-US" smtClean="0"/>
              <a:t>18</a:t>
            </a:fld>
            <a:endParaRPr lang="en-US"/>
          </a:p>
        </p:txBody>
      </p:sp>
      <p:pic>
        <p:nvPicPr>
          <p:cNvPr id="3" name="Picture 2" descr="A screenshot of a computer&#10;&#10;Description automatically generated">
            <a:extLst>
              <a:ext uri="{FF2B5EF4-FFF2-40B4-BE49-F238E27FC236}">
                <a16:creationId xmlns:a16="http://schemas.microsoft.com/office/drawing/2014/main" id="{F6F49167-414B-5E72-AB67-02BBA88530A5}"/>
              </a:ext>
            </a:extLst>
          </p:cNvPr>
          <p:cNvPicPr>
            <a:picLocks noChangeAspect="1"/>
          </p:cNvPicPr>
          <p:nvPr/>
        </p:nvPicPr>
        <p:blipFill>
          <a:blip r:embed="rId4"/>
          <a:stretch>
            <a:fillRect/>
          </a:stretch>
        </p:blipFill>
        <p:spPr>
          <a:xfrm>
            <a:off x="836693" y="3095670"/>
            <a:ext cx="5107450" cy="1168561"/>
          </a:xfrm>
          <a:prstGeom prst="rect">
            <a:avLst/>
          </a:prstGeom>
        </p:spPr>
      </p:pic>
      <p:pic>
        <p:nvPicPr>
          <p:cNvPr id="7" name="Picture 6" descr="A black text on a white background&#10;&#10;Description automatically generated">
            <a:extLst>
              <a:ext uri="{FF2B5EF4-FFF2-40B4-BE49-F238E27FC236}">
                <a16:creationId xmlns:a16="http://schemas.microsoft.com/office/drawing/2014/main" id="{F3D59472-CCAC-3ADE-233E-0E95CD54BD72}"/>
              </a:ext>
            </a:extLst>
          </p:cNvPr>
          <p:cNvPicPr>
            <a:picLocks noChangeAspect="1"/>
          </p:cNvPicPr>
          <p:nvPr/>
        </p:nvPicPr>
        <p:blipFill>
          <a:blip r:embed="rId5"/>
          <a:stretch>
            <a:fillRect/>
          </a:stretch>
        </p:blipFill>
        <p:spPr>
          <a:xfrm>
            <a:off x="837708" y="4689092"/>
            <a:ext cx="4998655" cy="698610"/>
          </a:xfrm>
          <a:prstGeom prst="rect">
            <a:avLst/>
          </a:prstGeom>
        </p:spPr>
      </p:pic>
    </p:spTree>
    <p:extLst>
      <p:ext uri="{BB962C8B-B14F-4D97-AF65-F5344CB8AC3E}">
        <p14:creationId xmlns:p14="http://schemas.microsoft.com/office/powerpoint/2010/main" val="4255630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0D4C1-53C1-CC69-31EA-DC07C1725FA6}"/>
              </a:ext>
            </a:extLst>
          </p:cNvPr>
          <p:cNvSpPr>
            <a:spLocks noGrp="1"/>
          </p:cNvSpPr>
          <p:nvPr>
            <p:ph type="title"/>
          </p:nvPr>
        </p:nvSpPr>
        <p:spPr/>
        <p:txBody>
          <a:bodyPr/>
          <a:lstStyle/>
          <a:p>
            <a:r>
              <a:rPr lang="en-US">
                <a:cs typeface="Calibri Light"/>
              </a:rPr>
              <a:t>ARROW</a:t>
            </a:r>
            <a:endParaRPr lang="en-US"/>
          </a:p>
        </p:txBody>
      </p:sp>
      <p:sp>
        <p:nvSpPr>
          <p:cNvPr id="3" name="Content Placeholder 2">
            <a:extLst>
              <a:ext uri="{FF2B5EF4-FFF2-40B4-BE49-F238E27FC236}">
                <a16:creationId xmlns:a16="http://schemas.microsoft.com/office/drawing/2014/main" id="{A5B600B2-A56B-D1B0-50AE-7BFE03208467}"/>
              </a:ext>
            </a:extLst>
          </p:cNvPr>
          <p:cNvSpPr>
            <a:spLocks noGrp="1"/>
          </p:cNvSpPr>
          <p:nvPr>
            <p:ph idx="1"/>
          </p:nvPr>
        </p:nvSpPr>
        <p:spPr/>
        <p:txBody>
          <a:bodyPr vert="horz" lIns="91440" tIns="45720" rIns="91440" bIns="45720" rtlCol="0" anchor="t">
            <a:normAutofit/>
          </a:bodyPr>
          <a:lstStyle/>
          <a:p>
            <a:r>
              <a:rPr lang="en-US">
                <a:cs typeface="Calibri"/>
              </a:rPr>
              <a:t>Integration runs twice a day – 6:00 AM and 12:30 PM</a:t>
            </a:r>
          </a:p>
          <a:p>
            <a:pPr lvl="1">
              <a:buFont typeface="Courier New" panose="020B0604020202020204" pitchFamily="34" charset="0"/>
              <a:buChar char="o"/>
            </a:pPr>
            <a:r>
              <a:rPr lang="en-US">
                <a:cs typeface="Calibri"/>
              </a:rPr>
              <a:t>If you made changes in between then, wait until next run and then check again if not seeing something you're expecting</a:t>
            </a:r>
          </a:p>
          <a:p>
            <a:r>
              <a:rPr lang="en-US">
                <a:cs typeface="Calibri"/>
              </a:rPr>
              <a:t>RAMP records MUST be listed as a </a:t>
            </a:r>
            <a:r>
              <a:rPr lang="en-US" b="1" u="sng">
                <a:cs typeface="Calibri"/>
              </a:rPr>
              <a:t>primary</a:t>
            </a:r>
            <a:r>
              <a:rPr lang="en-US">
                <a:cs typeface="Calibri"/>
              </a:rPr>
              <a:t> funding source in ARROW protocols</a:t>
            </a:r>
          </a:p>
          <a:p>
            <a:r>
              <a:rPr lang="en-US">
                <a:cs typeface="Calibri"/>
              </a:rPr>
              <a:t>Support</a:t>
            </a:r>
          </a:p>
          <a:p>
            <a:pPr lvl="1">
              <a:buFont typeface="Courier New" panose="020B0604020202020204" pitchFamily="34" charset="0"/>
              <a:buChar char="o"/>
            </a:pPr>
            <a:r>
              <a:rPr lang="en-US">
                <a:cs typeface="Calibri"/>
              </a:rPr>
              <a:t>For help with issues in ARROW, contact </a:t>
            </a:r>
            <a:r>
              <a:rPr lang="en-US">
                <a:latin typeface="Aptos Display"/>
                <a:cs typeface="Calibri"/>
                <a:hlinkClick r:id="rId3"/>
              </a:rPr>
              <a:t>irb-arrow@research.wisc.edu</a:t>
            </a:r>
          </a:p>
          <a:p>
            <a:pPr lvl="1">
              <a:buFont typeface="Courier New" panose="020B0604020202020204" pitchFamily="34" charset="0"/>
              <a:buChar char="o"/>
            </a:pPr>
            <a:r>
              <a:rPr lang="en-US">
                <a:latin typeface="Aptos Display"/>
                <a:cs typeface="Calibri"/>
              </a:rPr>
              <a:t>Job aid:</a:t>
            </a:r>
            <a:r>
              <a:rPr lang="en-US">
                <a:latin typeface="Aptos Display"/>
                <a:ea typeface="+mn-lt"/>
                <a:cs typeface="+mn-lt"/>
              </a:rPr>
              <a:t> </a:t>
            </a:r>
            <a:r>
              <a:rPr lang="en-US">
                <a:ea typeface="+mn-lt"/>
                <a:cs typeface="+mn-lt"/>
                <a:hlinkClick r:id="rId4"/>
              </a:rPr>
              <a:t>How to Answer Compliance Questions &amp; Associate ARROW Protocols</a:t>
            </a:r>
          </a:p>
          <a:p>
            <a:pPr lvl="1">
              <a:buFont typeface="Courier New" panose="020B0604020202020204" pitchFamily="34" charset="0"/>
              <a:buChar char="o"/>
            </a:pPr>
            <a:r>
              <a:rPr lang="en-US">
                <a:latin typeface="Aptos Display"/>
                <a:cs typeface="Calibri"/>
              </a:rPr>
              <a:t>Video: </a:t>
            </a:r>
            <a:r>
              <a:rPr lang="en-US">
                <a:ea typeface="+mn-lt"/>
                <a:cs typeface="+mn-lt"/>
                <a:hlinkClick r:id="rId5"/>
              </a:rPr>
              <a:t>RAMP - Compliance Questions and Arrow Integration</a:t>
            </a:r>
            <a:endParaRPr lang="en-US">
              <a:latin typeface="Aptos Display"/>
              <a:cs typeface="Calibri"/>
            </a:endParaRPr>
          </a:p>
        </p:txBody>
      </p:sp>
      <p:sp>
        <p:nvSpPr>
          <p:cNvPr id="4" name="Slide Number Placeholder 3">
            <a:extLst>
              <a:ext uri="{FF2B5EF4-FFF2-40B4-BE49-F238E27FC236}">
                <a16:creationId xmlns:a16="http://schemas.microsoft.com/office/drawing/2014/main" id="{9C922078-5860-FD41-7A58-77066D554AEF}"/>
              </a:ext>
            </a:extLst>
          </p:cNvPr>
          <p:cNvSpPr>
            <a:spLocks noGrp="1"/>
          </p:cNvSpPr>
          <p:nvPr>
            <p:ph type="sldNum" sz="quarter" idx="4"/>
          </p:nvPr>
        </p:nvSpPr>
        <p:spPr/>
        <p:txBody>
          <a:bodyPr/>
          <a:lstStyle/>
          <a:p>
            <a:fld id="{6FF4E196-A010-480C-A078-61D4EF757EA8}" type="slidenum">
              <a:rPr lang="en-US" smtClean="0"/>
              <a:t>19</a:t>
            </a:fld>
            <a:endParaRPr lang="en-US"/>
          </a:p>
        </p:txBody>
      </p:sp>
    </p:spTree>
    <p:extLst>
      <p:ext uri="{BB962C8B-B14F-4D97-AF65-F5344CB8AC3E}">
        <p14:creationId xmlns:p14="http://schemas.microsoft.com/office/powerpoint/2010/main" val="43201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14005-77DA-40A6-8422-38EDB2CE831F}"/>
              </a:ext>
            </a:extLst>
          </p:cNvPr>
          <p:cNvSpPr>
            <a:spLocks noGrp="1"/>
          </p:cNvSpPr>
          <p:nvPr>
            <p:ph type="ctrTitle"/>
          </p:nvPr>
        </p:nvSpPr>
        <p:spPr/>
        <p:txBody>
          <a:bodyPr>
            <a:normAutofit/>
          </a:bodyPr>
          <a:lstStyle/>
          <a:p>
            <a:r>
              <a:rPr lang="en-US" sz="5400" b="1">
                <a:latin typeface="Georgia" panose="02040502050405020303" pitchFamily="18" charset="0"/>
              </a:rPr>
              <a:t>A Crash Course in RAMP </a:t>
            </a:r>
            <a:r>
              <a:rPr lang="en-US" sz="3200" b="1">
                <a:latin typeface="Georgia" panose="02040502050405020303" pitchFamily="18" charset="0"/>
              </a:rPr>
              <a:t>Overview, Navigation, and Common Issues </a:t>
            </a:r>
          </a:p>
        </p:txBody>
      </p:sp>
      <p:sp>
        <p:nvSpPr>
          <p:cNvPr id="3" name="Subtitle 2">
            <a:extLst>
              <a:ext uri="{FF2B5EF4-FFF2-40B4-BE49-F238E27FC236}">
                <a16:creationId xmlns:a16="http://schemas.microsoft.com/office/drawing/2014/main" id="{17459A1B-F24E-4185-91DB-466694896902}"/>
              </a:ext>
            </a:extLst>
          </p:cNvPr>
          <p:cNvSpPr>
            <a:spLocks noGrp="1"/>
          </p:cNvSpPr>
          <p:nvPr>
            <p:ph type="subTitle" idx="1"/>
          </p:nvPr>
        </p:nvSpPr>
        <p:spPr/>
        <p:txBody>
          <a:bodyPr/>
          <a:lstStyle/>
          <a:p>
            <a:r>
              <a:rPr lang="en-US">
                <a:latin typeface="Georgia" panose="02040502050405020303" pitchFamily="18" charset="0"/>
              </a:rPr>
              <a:t>Shelly Earl</a:t>
            </a:r>
          </a:p>
          <a:p>
            <a:r>
              <a:rPr lang="en-US">
                <a:latin typeface="Georgia" panose="02040502050405020303" pitchFamily="18" charset="0"/>
              </a:rPr>
              <a:t>Divina Allan</a:t>
            </a:r>
          </a:p>
          <a:p>
            <a:r>
              <a:rPr lang="en-US">
                <a:latin typeface="Georgia" panose="02040502050405020303" pitchFamily="18" charset="0"/>
              </a:rPr>
              <a:t>Timia Joseph</a:t>
            </a:r>
          </a:p>
        </p:txBody>
      </p:sp>
      <p:sp>
        <p:nvSpPr>
          <p:cNvPr id="4" name="Slide Number Placeholder 3">
            <a:extLst>
              <a:ext uri="{FF2B5EF4-FFF2-40B4-BE49-F238E27FC236}">
                <a16:creationId xmlns:a16="http://schemas.microsoft.com/office/drawing/2014/main" id="{774B8F9E-1AA7-4A3B-A56E-E1990EDCF93A}"/>
              </a:ext>
            </a:extLst>
          </p:cNvPr>
          <p:cNvSpPr>
            <a:spLocks noGrp="1"/>
          </p:cNvSpPr>
          <p:nvPr>
            <p:ph type="sldNum" sz="quarter" idx="4"/>
          </p:nvPr>
        </p:nvSpPr>
        <p:spPr/>
        <p:txBody>
          <a:bodyPr/>
          <a:lstStyle/>
          <a:p>
            <a:fld id="{6FF4E196-A010-480C-A078-61D4EF757EA8}" type="slidenum">
              <a:rPr lang="en-US" smtClean="0"/>
              <a:t>2</a:t>
            </a:fld>
            <a:endParaRPr lang="en-US"/>
          </a:p>
        </p:txBody>
      </p:sp>
    </p:spTree>
    <p:extLst>
      <p:ext uri="{BB962C8B-B14F-4D97-AF65-F5344CB8AC3E}">
        <p14:creationId xmlns:p14="http://schemas.microsoft.com/office/powerpoint/2010/main" val="23586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1DF0-F75C-BCC7-DA16-537CD92E385A}"/>
              </a:ext>
            </a:extLst>
          </p:cNvPr>
          <p:cNvSpPr>
            <a:spLocks noGrp="1"/>
          </p:cNvSpPr>
          <p:nvPr>
            <p:ph type="title"/>
          </p:nvPr>
        </p:nvSpPr>
        <p:spPr/>
        <p:txBody>
          <a:bodyPr/>
          <a:lstStyle/>
          <a:p>
            <a:r>
              <a:rPr lang="en-US">
                <a:cs typeface="Calibri Light"/>
              </a:rPr>
              <a:t>Follow-ons (Continuations, Resubmissions, Renewals, and Revisions)</a:t>
            </a:r>
            <a:endParaRPr lang="en-US"/>
          </a:p>
        </p:txBody>
      </p:sp>
      <p:sp>
        <p:nvSpPr>
          <p:cNvPr id="3" name="Content Placeholder 2">
            <a:extLst>
              <a:ext uri="{FF2B5EF4-FFF2-40B4-BE49-F238E27FC236}">
                <a16:creationId xmlns:a16="http://schemas.microsoft.com/office/drawing/2014/main" id="{8D6FED6D-9F20-5A13-80A8-57E3D476F641}"/>
              </a:ext>
            </a:extLst>
          </p:cNvPr>
          <p:cNvSpPr>
            <a:spLocks noGrp="1"/>
          </p:cNvSpPr>
          <p:nvPr>
            <p:ph idx="1"/>
          </p:nvPr>
        </p:nvSpPr>
        <p:spPr/>
        <p:txBody>
          <a:bodyPr vert="horz" lIns="91440" tIns="45720" rIns="91440" bIns="45720" rtlCol="0" anchor="t">
            <a:normAutofit lnSpcReduction="10000"/>
          </a:bodyPr>
          <a:lstStyle/>
          <a:p>
            <a:r>
              <a:rPr lang="en-US">
                <a:cs typeface="Calibri"/>
              </a:rPr>
              <a:t>Overview</a:t>
            </a:r>
          </a:p>
          <a:p>
            <a:pPr lvl="1">
              <a:buFont typeface="Courier New" panose="020B0604020202020204" pitchFamily="34" charset="0"/>
              <a:buChar char="o"/>
            </a:pPr>
            <a:r>
              <a:rPr lang="en-US" b="1">
                <a:cs typeface="Calibri"/>
              </a:rPr>
              <a:t>Continuations</a:t>
            </a:r>
            <a:r>
              <a:rPr lang="en-US">
                <a:cs typeface="Calibri"/>
              </a:rPr>
              <a:t>: used for progress reports and continuation proposals (ex. NIH RPPRs)</a:t>
            </a:r>
          </a:p>
          <a:p>
            <a:pPr lvl="1">
              <a:buFont typeface="Courier New" panose="020B0604020202020204" pitchFamily="34" charset="0"/>
              <a:buChar char="o"/>
            </a:pPr>
            <a:r>
              <a:rPr lang="en-US" b="1">
                <a:cs typeface="Calibri"/>
              </a:rPr>
              <a:t>Resubmissions</a:t>
            </a:r>
            <a:r>
              <a:rPr lang="en-US">
                <a:cs typeface="Calibri"/>
              </a:rPr>
              <a:t>: unfunded application that has been modified and is to be resubmitted</a:t>
            </a:r>
          </a:p>
          <a:p>
            <a:pPr lvl="1">
              <a:buFont typeface="Courier New" panose="020B0604020202020204" pitchFamily="34" charset="0"/>
              <a:buChar char="o"/>
            </a:pPr>
            <a:r>
              <a:rPr lang="en-US" b="1">
                <a:cs typeface="Calibri"/>
              </a:rPr>
              <a:t>Renewals</a:t>
            </a:r>
            <a:r>
              <a:rPr lang="en-US">
                <a:cs typeface="Calibri"/>
              </a:rPr>
              <a:t>: request additional funding for a period subsequent to current award period</a:t>
            </a:r>
          </a:p>
          <a:p>
            <a:pPr lvl="1">
              <a:buFont typeface="Courier New" panose="020B0604020202020204" pitchFamily="34" charset="0"/>
              <a:buChar char="o"/>
            </a:pPr>
            <a:r>
              <a:rPr lang="en-US" b="1">
                <a:cs typeface="Calibri"/>
              </a:rPr>
              <a:t>Revisions</a:t>
            </a:r>
            <a:r>
              <a:rPr lang="en-US">
                <a:cs typeface="Calibri"/>
              </a:rPr>
              <a:t>: request for additional funds during current project period to support new/additional activities not identified in current award</a:t>
            </a:r>
          </a:p>
          <a:p>
            <a:r>
              <a:rPr lang="en-US">
                <a:cs typeface="Calibri"/>
              </a:rPr>
              <a:t>Can have multiple: Renewals and Revisions</a:t>
            </a:r>
          </a:p>
          <a:p>
            <a:r>
              <a:rPr lang="en-US">
                <a:cs typeface="Calibri"/>
              </a:rPr>
              <a:t>Only </a:t>
            </a:r>
            <a:r>
              <a:rPr lang="en-US" u="sng">
                <a:cs typeface="Calibri"/>
              </a:rPr>
              <a:t>one</a:t>
            </a:r>
            <a:r>
              <a:rPr lang="en-US">
                <a:cs typeface="Calibri"/>
              </a:rPr>
              <a:t> active at a time: Continuations and Resubmissions</a:t>
            </a:r>
          </a:p>
        </p:txBody>
      </p:sp>
      <p:sp>
        <p:nvSpPr>
          <p:cNvPr id="4" name="Slide Number Placeholder 3">
            <a:extLst>
              <a:ext uri="{FF2B5EF4-FFF2-40B4-BE49-F238E27FC236}">
                <a16:creationId xmlns:a16="http://schemas.microsoft.com/office/drawing/2014/main" id="{C5AC7CE8-5456-C9E6-C3B5-7259FA63A75A}"/>
              </a:ext>
            </a:extLst>
          </p:cNvPr>
          <p:cNvSpPr>
            <a:spLocks noGrp="1"/>
          </p:cNvSpPr>
          <p:nvPr>
            <p:ph type="sldNum" sz="quarter" idx="4"/>
          </p:nvPr>
        </p:nvSpPr>
        <p:spPr/>
        <p:txBody>
          <a:bodyPr/>
          <a:lstStyle/>
          <a:p>
            <a:fld id="{6FF4E196-A010-480C-A078-61D4EF757EA8}" type="slidenum">
              <a:rPr lang="en-US" smtClean="0"/>
              <a:t>20</a:t>
            </a:fld>
            <a:endParaRPr lang="en-US"/>
          </a:p>
        </p:txBody>
      </p:sp>
    </p:spTree>
    <p:extLst>
      <p:ext uri="{BB962C8B-B14F-4D97-AF65-F5344CB8AC3E}">
        <p14:creationId xmlns:p14="http://schemas.microsoft.com/office/powerpoint/2010/main" val="2658118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BF4C7-2E4C-2E76-925D-AC778DF17E91}"/>
              </a:ext>
            </a:extLst>
          </p:cNvPr>
          <p:cNvSpPr>
            <a:spLocks noGrp="1"/>
          </p:cNvSpPr>
          <p:nvPr>
            <p:ph type="title"/>
          </p:nvPr>
        </p:nvSpPr>
        <p:spPr/>
        <p:txBody>
          <a:bodyPr/>
          <a:lstStyle/>
          <a:p>
            <a:r>
              <a:rPr lang="en-US">
                <a:cs typeface="Calibri Light"/>
              </a:rPr>
              <a:t>Other Tips</a:t>
            </a:r>
            <a:endParaRPr lang="en-US"/>
          </a:p>
        </p:txBody>
      </p:sp>
      <p:sp>
        <p:nvSpPr>
          <p:cNvPr id="3" name="Content Placeholder 2">
            <a:extLst>
              <a:ext uri="{FF2B5EF4-FFF2-40B4-BE49-F238E27FC236}">
                <a16:creationId xmlns:a16="http://schemas.microsoft.com/office/drawing/2014/main" id="{82BD788E-FD57-4CF2-344D-D063C07CB313}"/>
              </a:ext>
            </a:extLst>
          </p:cNvPr>
          <p:cNvSpPr>
            <a:spLocks noGrp="1"/>
          </p:cNvSpPr>
          <p:nvPr>
            <p:ph idx="1"/>
          </p:nvPr>
        </p:nvSpPr>
        <p:spPr/>
        <p:txBody>
          <a:bodyPr vert="horz" lIns="91440" tIns="45720" rIns="91440" bIns="45720" rtlCol="0" anchor="t">
            <a:normAutofit fontScale="92500" lnSpcReduction="10000"/>
          </a:bodyPr>
          <a:lstStyle/>
          <a:p>
            <a:r>
              <a:rPr lang="en-US">
                <a:cs typeface="Calibri"/>
              </a:rPr>
              <a:t>If you need a new sponsor added, please fill out this form: </a:t>
            </a:r>
            <a:r>
              <a:rPr lang="en-US">
                <a:ea typeface="+mn-lt"/>
                <a:cs typeface="+mn-lt"/>
                <a:hlinkClick r:id="rId3"/>
              </a:rPr>
              <a:t>https://rsp.wisc.edu/sfs/addSponsorInfo/</a:t>
            </a:r>
            <a:endParaRPr lang="en-US">
              <a:cs typeface="Calibri"/>
            </a:endParaRPr>
          </a:p>
          <a:p>
            <a:r>
              <a:rPr lang="en-US">
                <a:cs typeface="Calibri"/>
              </a:rPr>
              <a:t>When reaching out to ERA, please include screenshots—we love screenshots!</a:t>
            </a:r>
          </a:p>
          <a:p>
            <a:r>
              <a:rPr lang="en-US">
                <a:cs typeface="Calibri"/>
              </a:rPr>
              <a:t>ERA does not set up </a:t>
            </a:r>
            <a:r>
              <a:rPr lang="en-US" err="1">
                <a:cs typeface="Calibri"/>
              </a:rPr>
              <a:t>eRA</a:t>
            </a:r>
            <a:r>
              <a:rPr lang="en-US">
                <a:cs typeface="Calibri"/>
              </a:rPr>
              <a:t> Commons IDs—please contact your dean's office</a:t>
            </a:r>
          </a:p>
          <a:p>
            <a:r>
              <a:rPr lang="en-US">
                <a:cs typeface="Calibri"/>
              </a:rPr>
              <a:t>Reference available resources:</a:t>
            </a:r>
          </a:p>
          <a:p>
            <a:pPr lvl="1">
              <a:buFont typeface="Courier New" panose="020B0604020202020204" pitchFamily="34" charset="0"/>
              <a:buChar char="o"/>
            </a:pPr>
            <a:r>
              <a:rPr lang="en-US">
                <a:cs typeface="Calibri"/>
                <a:hlinkClick r:id="rId4"/>
              </a:rPr>
              <a:t>RAMP Resources page</a:t>
            </a:r>
            <a:r>
              <a:rPr lang="en-US">
                <a:cs typeface="Calibri"/>
              </a:rPr>
              <a:t> – videos, job aids, user guides</a:t>
            </a:r>
          </a:p>
          <a:p>
            <a:pPr lvl="1">
              <a:buFont typeface="Courier New" panose="020B0604020202020204" pitchFamily="34" charset="0"/>
              <a:buChar char="o"/>
            </a:pPr>
            <a:r>
              <a:rPr lang="en-US">
                <a:cs typeface="Calibri"/>
                <a:hlinkClick r:id="rId5"/>
              </a:rPr>
              <a:t>RAMP FAQ</a:t>
            </a:r>
            <a:r>
              <a:rPr lang="en-US">
                <a:cs typeface="Calibri"/>
              </a:rPr>
              <a:t> – includes RAMP Tips of the Week</a:t>
            </a:r>
          </a:p>
          <a:p>
            <a:pPr lvl="1">
              <a:buFont typeface="Courier New" panose="020B0604020202020204" pitchFamily="34" charset="0"/>
              <a:buChar char="o"/>
            </a:pPr>
            <a:r>
              <a:rPr lang="en-US">
                <a:cs typeface="Calibri"/>
              </a:rPr>
              <a:t>Contact RSP</a:t>
            </a:r>
          </a:p>
          <a:p>
            <a:pPr lvl="2">
              <a:buFont typeface="Wingdings" panose="020B0604020202020204" pitchFamily="34" charset="0"/>
              <a:buChar char="§"/>
            </a:pPr>
            <a:r>
              <a:rPr lang="en-US">
                <a:cs typeface="Calibri"/>
              </a:rPr>
              <a:t>Overall pre-award team - </a:t>
            </a:r>
            <a:r>
              <a:rPr lang="en-US">
                <a:cs typeface="Calibri"/>
                <a:hlinkClick r:id="rId6"/>
              </a:rPr>
              <a:t>preaward@rsp.wisc.edu</a:t>
            </a:r>
            <a:r>
              <a:rPr lang="en-US">
                <a:cs typeface="Calibri"/>
              </a:rPr>
              <a:t> </a:t>
            </a:r>
          </a:p>
          <a:p>
            <a:pPr lvl="2">
              <a:buFont typeface="Wingdings" panose="020B0604020202020204" pitchFamily="34" charset="0"/>
              <a:buChar char="§"/>
            </a:pPr>
            <a:r>
              <a:rPr lang="en-US">
                <a:cs typeface="Calibri"/>
              </a:rPr>
              <a:t>Proposals – </a:t>
            </a:r>
            <a:r>
              <a:rPr lang="en-US">
                <a:cs typeface="Calibri"/>
                <a:hlinkClick r:id="rId7"/>
              </a:rPr>
              <a:t>ramp-proposals@rsp.wisc.edu</a:t>
            </a:r>
            <a:endParaRPr lang="en-US">
              <a:cs typeface="Calibri"/>
            </a:endParaRPr>
          </a:p>
          <a:p>
            <a:pPr lvl="2">
              <a:buFont typeface="Wingdings" panose="020B0604020202020204" pitchFamily="34" charset="0"/>
              <a:buChar char="§"/>
            </a:pPr>
            <a:r>
              <a:rPr lang="en-US">
                <a:cs typeface="Calibri"/>
              </a:rPr>
              <a:t>Awards Setup – </a:t>
            </a:r>
            <a:r>
              <a:rPr lang="en-US">
                <a:cs typeface="Calibri"/>
                <a:hlinkClick r:id="rId8"/>
              </a:rPr>
              <a:t>award@rsp.wisc.edu</a:t>
            </a:r>
            <a:endParaRPr lang="en-US">
              <a:cs typeface="Calibri"/>
            </a:endParaRPr>
          </a:p>
        </p:txBody>
      </p:sp>
      <p:sp>
        <p:nvSpPr>
          <p:cNvPr id="4" name="Slide Number Placeholder 3">
            <a:extLst>
              <a:ext uri="{FF2B5EF4-FFF2-40B4-BE49-F238E27FC236}">
                <a16:creationId xmlns:a16="http://schemas.microsoft.com/office/drawing/2014/main" id="{A7308B05-4ABE-C057-4698-3F622B9DB18A}"/>
              </a:ext>
            </a:extLst>
          </p:cNvPr>
          <p:cNvSpPr>
            <a:spLocks noGrp="1"/>
          </p:cNvSpPr>
          <p:nvPr>
            <p:ph type="sldNum" sz="quarter" idx="4"/>
          </p:nvPr>
        </p:nvSpPr>
        <p:spPr/>
        <p:txBody>
          <a:bodyPr/>
          <a:lstStyle/>
          <a:p>
            <a:fld id="{6FF4E196-A010-480C-A078-61D4EF757EA8}" type="slidenum">
              <a:rPr lang="en-US" smtClean="0"/>
              <a:t>21</a:t>
            </a:fld>
            <a:endParaRPr lang="en-US"/>
          </a:p>
        </p:txBody>
      </p:sp>
    </p:spTree>
    <p:extLst>
      <p:ext uri="{BB962C8B-B14F-4D97-AF65-F5344CB8AC3E}">
        <p14:creationId xmlns:p14="http://schemas.microsoft.com/office/powerpoint/2010/main" val="180524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21FD-8D4F-64E8-C785-5415AC950C48}"/>
              </a:ext>
            </a:extLst>
          </p:cNvPr>
          <p:cNvSpPr>
            <a:spLocks noGrp="1"/>
          </p:cNvSpPr>
          <p:nvPr>
            <p:ph type="title"/>
          </p:nvPr>
        </p:nvSpPr>
        <p:spPr/>
        <p:txBody>
          <a:bodyPr/>
          <a:lstStyle/>
          <a:p>
            <a:r>
              <a:rPr lang="en-US">
                <a:cs typeface="Calibri Light"/>
              </a:rPr>
              <a:t>Overview</a:t>
            </a:r>
            <a:endParaRPr lang="en-US"/>
          </a:p>
        </p:txBody>
      </p:sp>
      <p:sp>
        <p:nvSpPr>
          <p:cNvPr id="3" name="Content Placeholder 2">
            <a:extLst>
              <a:ext uri="{FF2B5EF4-FFF2-40B4-BE49-F238E27FC236}">
                <a16:creationId xmlns:a16="http://schemas.microsoft.com/office/drawing/2014/main" id="{BB3E3DA5-5B38-F6D3-C01A-6799CDC5C4F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DD98FC9-AA02-C157-7A24-C18C82C64EE6}"/>
              </a:ext>
            </a:extLst>
          </p:cNvPr>
          <p:cNvSpPr>
            <a:spLocks noGrp="1"/>
          </p:cNvSpPr>
          <p:nvPr>
            <p:ph type="sldNum" sz="quarter" idx="4294967295"/>
          </p:nvPr>
        </p:nvSpPr>
        <p:spPr>
          <a:xfrm>
            <a:off x="9448800" y="6219825"/>
            <a:ext cx="2743200" cy="365125"/>
          </a:xfrm>
        </p:spPr>
        <p:txBody>
          <a:bodyPr/>
          <a:lstStyle/>
          <a:p>
            <a:fld id="{6FF4E196-A010-480C-A078-61D4EF757EA8}" type="slidenum">
              <a:rPr lang="en-US" smtClean="0"/>
              <a:t>3</a:t>
            </a:fld>
            <a:endParaRPr lang="en-US"/>
          </a:p>
        </p:txBody>
      </p:sp>
    </p:spTree>
    <p:extLst>
      <p:ext uri="{BB962C8B-B14F-4D97-AF65-F5344CB8AC3E}">
        <p14:creationId xmlns:p14="http://schemas.microsoft.com/office/powerpoint/2010/main" val="281262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D0CB7-D060-78B6-C8DC-C19ABB772795}"/>
              </a:ext>
            </a:extLst>
          </p:cNvPr>
          <p:cNvSpPr>
            <a:spLocks noGrp="1"/>
          </p:cNvSpPr>
          <p:nvPr>
            <p:ph type="title"/>
          </p:nvPr>
        </p:nvSpPr>
        <p:spPr/>
        <p:txBody>
          <a:bodyPr/>
          <a:lstStyle/>
          <a:p>
            <a:r>
              <a:rPr lang="en-US">
                <a:cs typeface="Calibri Light"/>
              </a:rPr>
              <a:t>Who are we?</a:t>
            </a:r>
            <a:endParaRPr lang="en-US"/>
          </a:p>
        </p:txBody>
      </p:sp>
      <p:sp>
        <p:nvSpPr>
          <p:cNvPr id="3" name="Content Placeholder 2">
            <a:extLst>
              <a:ext uri="{FF2B5EF4-FFF2-40B4-BE49-F238E27FC236}">
                <a16:creationId xmlns:a16="http://schemas.microsoft.com/office/drawing/2014/main" id="{94BC1340-6D75-16AC-232F-676FAF060792}"/>
              </a:ext>
            </a:extLst>
          </p:cNvPr>
          <p:cNvSpPr>
            <a:spLocks noGrp="1"/>
          </p:cNvSpPr>
          <p:nvPr>
            <p:ph idx="1"/>
          </p:nvPr>
        </p:nvSpPr>
        <p:spPr/>
        <p:txBody>
          <a:bodyPr vert="horz" lIns="91440" tIns="45720" rIns="91440" bIns="45720" rtlCol="0" anchor="t">
            <a:normAutofit/>
          </a:bodyPr>
          <a:lstStyle/>
          <a:p>
            <a:r>
              <a:rPr lang="en-US">
                <a:cs typeface="Calibri"/>
              </a:rPr>
              <a:t>The three of us comprise the RSP ERA Squad. </a:t>
            </a:r>
          </a:p>
          <a:p>
            <a:r>
              <a:rPr lang="en-US">
                <a:cs typeface="Calibri"/>
              </a:rPr>
              <a:t>We are Grants System Business Analysts and we provide support to the several systems used for research administration, including RAMP</a:t>
            </a:r>
          </a:p>
        </p:txBody>
      </p:sp>
      <p:sp>
        <p:nvSpPr>
          <p:cNvPr id="4" name="Slide Number Placeholder 3">
            <a:extLst>
              <a:ext uri="{FF2B5EF4-FFF2-40B4-BE49-F238E27FC236}">
                <a16:creationId xmlns:a16="http://schemas.microsoft.com/office/drawing/2014/main" id="{8DFC21EA-5150-3713-48F9-C3DA02152CD3}"/>
              </a:ext>
            </a:extLst>
          </p:cNvPr>
          <p:cNvSpPr>
            <a:spLocks noGrp="1"/>
          </p:cNvSpPr>
          <p:nvPr>
            <p:ph type="sldNum" sz="quarter" idx="4"/>
          </p:nvPr>
        </p:nvSpPr>
        <p:spPr/>
        <p:txBody>
          <a:bodyPr/>
          <a:lstStyle/>
          <a:p>
            <a:fld id="{6FF4E196-A010-480C-A078-61D4EF757EA8}" type="slidenum">
              <a:rPr lang="en-US" smtClean="0"/>
              <a:t>4</a:t>
            </a:fld>
            <a:endParaRPr lang="en-US"/>
          </a:p>
        </p:txBody>
      </p:sp>
      <p:pic>
        <p:nvPicPr>
          <p:cNvPr id="5" name="Picture 4" descr="A black and orange logo&#10;&#10;Description automatically generated">
            <a:extLst>
              <a:ext uri="{FF2B5EF4-FFF2-40B4-BE49-F238E27FC236}">
                <a16:creationId xmlns:a16="http://schemas.microsoft.com/office/drawing/2014/main" id="{B47B4562-54AE-F3E2-1624-7D606ED7D6F0}"/>
              </a:ext>
            </a:extLst>
          </p:cNvPr>
          <p:cNvPicPr>
            <a:picLocks noChangeAspect="1"/>
          </p:cNvPicPr>
          <p:nvPr/>
        </p:nvPicPr>
        <p:blipFill>
          <a:blip r:embed="rId2"/>
          <a:stretch>
            <a:fillRect/>
          </a:stretch>
        </p:blipFill>
        <p:spPr>
          <a:xfrm>
            <a:off x="3539368" y="2856523"/>
            <a:ext cx="5113263" cy="4114800"/>
          </a:xfrm>
          <a:prstGeom prst="rect">
            <a:avLst/>
          </a:prstGeom>
        </p:spPr>
      </p:pic>
    </p:spTree>
    <p:extLst>
      <p:ext uri="{BB962C8B-B14F-4D97-AF65-F5344CB8AC3E}">
        <p14:creationId xmlns:p14="http://schemas.microsoft.com/office/powerpoint/2010/main" val="396073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85A6-7072-20F9-0004-B5B038793649}"/>
              </a:ext>
            </a:extLst>
          </p:cNvPr>
          <p:cNvSpPr>
            <a:spLocks noGrp="1"/>
          </p:cNvSpPr>
          <p:nvPr>
            <p:ph type="title"/>
          </p:nvPr>
        </p:nvSpPr>
        <p:spPr/>
        <p:txBody>
          <a:bodyPr/>
          <a:lstStyle/>
          <a:p>
            <a:r>
              <a:rPr lang="en-US"/>
              <a:t>RAMP Overview</a:t>
            </a:r>
          </a:p>
        </p:txBody>
      </p:sp>
      <p:sp>
        <p:nvSpPr>
          <p:cNvPr id="3" name="Content Placeholder 2">
            <a:extLst>
              <a:ext uri="{FF2B5EF4-FFF2-40B4-BE49-F238E27FC236}">
                <a16:creationId xmlns:a16="http://schemas.microsoft.com/office/drawing/2014/main" id="{5D919F1C-9715-BE2F-4DE5-C36776242577}"/>
              </a:ext>
            </a:extLst>
          </p:cNvPr>
          <p:cNvSpPr>
            <a:spLocks noGrp="1"/>
          </p:cNvSpPr>
          <p:nvPr>
            <p:ph idx="1"/>
          </p:nvPr>
        </p:nvSpPr>
        <p:spPr/>
        <p:txBody>
          <a:bodyPr>
            <a:normAutofit/>
          </a:bodyPr>
          <a:lstStyle/>
          <a:p>
            <a:r>
              <a:rPr lang="en-US"/>
              <a:t>The Research Administration Management Portal, RAMP, is UW’s instance of the Huron Research Suite</a:t>
            </a:r>
          </a:p>
          <a:p>
            <a:r>
              <a:rPr lang="en-US"/>
              <a:t>RAMP is the main </a:t>
            </a:r>
            <a:r>
              <a:rPr lang="en-US" err="1"/>
              <a:t>pre-award</a:t>
            </a:r>
            <a:r>
              <a:rPr lang="en-US"/>
              <a:t> system used to document proposal development, submission, and award acceptance</a:t>
            </a:r>
          </a:p>
          <a:p>
            <a:r>
              <a:rPr lang="en-US"/>
              <a:t>RAMP has 3 modules:</a:t>
            </a:r>
          </a:p>
          <a:p>
            <a:pPr lvl="1"/>
            <a:r>
              <a:rPr lang="en-US"/>
              <a:t>Agreements</a:t>
            </a:r>
          </a:p>
          <a:p>
            <a:pPr lvl="1"/>
            <a:r>
              <a:rPr lang="en-US"/>
              <a:t>Grants (SF424)</a:t>
            </a:r>
          </a:p>
          <a:p>
            <a:pPr lvl="1"/>
            <a:r>
              <a:rPr lang="en-US"/>
              <a:t>Export Control – not covered in this presentation</a:t>
            </a:r>
          </a:p>
        </p:txBody>
      </p:sp>
      <p:sp>
        <p:nvSpPr>
          <p:cNvPr id="4" name="Slide Number Placeholder 3">
            <a:extLst>
              <a:ext uri="{FF2B5EF4-FFF2-40B4-BE49-F238E27FC236}">
                <a16:creationId xmlns:a16="http://schemas.microsoft.com/office/drawing/2014/main" id="{4FD98339-6F84-3257-0619-3D185327FAC8}"/>
              </a:ext>
            </a:extLst>
          </p:cNvPr>
          <p:cNvSpPr>
            <a:spLocks noGrp="1"/>
          </p:cNvSpPr>
          <p:nvPr>
            <p:ph type="sldNum" sz="quarter" idx="4"/>
          </p:nvPr>
        </p:nvSpPr>
        <p:spPr/>
        <p:txBody>
          <a:bodyPr/>
          <a:lstStyle/>
          <a:p>
            <a:fld id="{6FF4E196-A010-480C-A078-61D4EF757EA8}" type="slidenum">
              <a:rPr lang="en-US" smtClean="0"/>
              <a:t>5</a:t>
            </a:fld>
            <a:endParaRPr lang="en-US"/>
          </a:p>
        </p:txBody>
      </p:sp>
    </p:spTree>
    <p:extLst>
      <p:ext uri="{BB962C8B-B14F-4D97-AF65-F5344CB8AC3E}">
        <p14:creationId xmlns:p14="http://schemas.microsoft.com/office/powerpoint/2010/main" val="317349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03A2C-D0A5-EE91-07DC-4E1C5D5EB1B9}"/>
              </a:ext>
            </a:extLst>
          </p:cNvPr>
          <p:cNvSpPr>
            <a:spLocks noGrp="1"/>
          </p:cNvSpPr>
          <p:nvPr>
            <p:ph type="title"/>
          </p:nvPr>
        </p:nvSpPr>
        <p:spPr/>
        <p:txBody>
          <a:bodyPr/>
          <a:lstStyle/>
          <a:p>
            <a:r>
              <a:rPr lang="en-US">
                <a:cs typeface="Calibri Light"/>
              </a:rPr>
              <a:t>High-level Workflow</a:t>
            </a:r>
            <a:endParaRPr lang="en-US"/>
          </a:p>
        </p:txBody>
      </p:sp>
      <p:sp>
        <p:nvSpPr>
          <p:cNvPr id="3" name="Content Placeholder 2">
            <a:extLst>
              <a:ext uri="{FF2B5EF4-FFF2-40B4-BE49-F238E27FC236}">
                <a16:creationId xmlns:a16="http://schemas.microsoft.com/office/drawing/2014/main" id="{490208B8-42CE-AFD0-D376-5D66F66D3FB6}"/>
              </a:ext>
            </a:extLst>
          </p:cNvPr>
          <p:cNvSpPr>
            <a:spLocks noGrp="1"/>
          </p:cNvSpPr>
          <p:nvPr>
            <p:ph idx="1"/>
          </p:nvPr>
        </p:nvSpPr>
        <p:spPr/>
        <p:txBody>
          <a:bodyPr vert="horz" lIns="91440" tIns="45720" rIns="91440" bIns="45720" rtlCol="0" anchor="t">
            <a:normAutofit/>
          </a:bodyPr>
          <a:lstStyle/>
          <a:p>
            <a:r>
              <a:rPr lang="en-US">
                <a:cs typeface="Calibri"/>
              </a:rPr>
              <a:t>After funding </a:t>
            </a:r>
            <a:r>
              <a:rPr lang="en-US" err="1">
                <a:cs typeface="Calibri"/>
              </a:rPr>
              <a:t>opportunties</a:t>
            </a:r>
            <a:r>
              <a:rPr lang="en-US">
                <a:cs typeface="Calibri"/>
              </a:rPr>
              <a:t> are identified, proposal development begins. </a:t>
            </a:r>
          </a:p>
          <a:p>
            <a:r>
              <a:rPr lang="en-US">
                <a:cs typeface="Calibri"/>
              </a:rPr>
              <a:t>Department </a:t>
            </a:r>
            <a:r>
              <a:rPr lang="en-US" err="1">
                <a:cs typeface="Calibri"/>
              </a:rPr>
              <a:t>resarch</a:t>
            </a:r>
            <a:r>
              <a:rPr lang="en-US">
                <a:cs typeface="Calibri"/>
              </a:rPr>
              <a:t> admins generally create a funding proposal in RAMP to start consolidating proposal documentation and obtaining approvals</a:t>
            </a:r>
          </a:p>
          <a:p>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F6B04C46-BF2A-B152-B5F1-3F1F8F2D207A}"/>
              </a:ext>
            </a:extLst>
          </p:cNvPr>
          <p:cNvSpPr>
            <a:spLocks noGrp="1"/>
          </p:cNvSpPr>
          <p:nvPr>
            <p:ph type="sldNum" sz="quarter" idx="4"/>
          </p:nvPr>
        </p:nvSpPr>
        <p:spPr/>
        <p:txBody>
          <a:bodyPr/>
          <a:lstStyle/>
          <a:p>
            <a:fld id="{6FF4E196-A010-480C-A078-61D4EF757EA8}" type="slidenum">
              <a:rPr lang="en-US" smtClean="0"/>
              <a:t>6</a:t>
            </a:fld>
            <a:endParaRPr lang="en-US"/>
          </a:p>
        </p:txBody>
      </p:sp>
      <p:pic>
        <p:nvPicPr>
          <p:cNvPr id="6" name="Picture 5" descr="A diagram of a customer review&#10;&#10;Description automatically generated">
            <a:extLst>
              <a:ext uri="{FF2B5EF4-FFF2-40B4-BE49-F238E27FC236}">
                <a16:creationId xmlns:a16="http://schemas.microsoft.com/office/drawing/2014/main" id="{A60B0B2E-1C2D-8A3A-CEC2-E283E2D946D0}"/>
              </a:ext>
            </a:extLst>
          </p:cNvPr>
          <p:cNvPicPr>
            <a:picLocks noChangeAspect="1"/>
          </p:cNvPicPr>
          <p:nvPr/>
        </p:nvPicPr>
        <p:blipFill>
          <a:blip r:embed="rId2"/>
          <a:stretch>
            <a:fillRect/>
          </a:stretch>
        </p:blipFill>
        <p:spPr>
          <a:xfrm>
            <a:off x="1253983" y="4339362"/>
            <a:ext cx="9684031" cy="1545581"/>
          </a:xfrm>
          <a:prstGeom prst="rect">
            <a:avLst/>
          </a:prstGeom>
        </p:spPr>
      </p:pic>
    </p:spTree>
    <p:extLst>
      <p:ext uri="{BB962C8B-B14F-4D97-AF65-F5344CB8AC3E}">
        <p14:creationId xmlns:p14="http://schemas.microsoft.com/office/powerpoint/2010/main" val="33081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9EBD9-0407-DFC6-D3F4-8A7BBC56794E}"/>
              </a:ext>
            </a:extLst>
          </p:cNvPr>
          <p:cNvSpPr>
            <a:spLocks noGrp="1"/>
          </p:cNvSpPr>
          <p:nvPr>
            <p:ph type="title"/>
          </p:nvPr>
        </p:nvSpPr>
        <p:spPr/>
        <p:txBody>
          <a:bodyPr/>
          <a:lstStyle/>
          <a:p>
            <a:r>
              <a:rPr lang="en-US">
                <a:cs typeface="Calibri Light"/>
              </a:rPr>
              <a:t>High-level Workflow</a:t>
            </a:r>
            <a:endParaRPr lang="en-US"/>
          </a:p>
        </p:txBody>
      </p:sp>
      <p:sp>
        <p:nvSpPr>
          <p:cNvPr id="3" name="Content Placeholder 2">
            <a:extLst>
              <a:ext uri="{FF2B5EF4-FFF2-40B4-BE49-F238E27FC236}">
                <a16:creationId xmlns:a16="http://schemas.microsoft.com/office/drawing/2014/main" id="{C446199C-FCEC-C1E2-0B61-E3EF7AD528A8}"/>
              </a:ext>
            </a:extLst>
          </p:cNvPr>
          <p:cNvSpPr>
            <a:spLocks noGrp="1"/>
          </p:cNvSpPr>
          <p:nvPr>
            <p:ph idx="1"/>
          </p:nvPr>
        </p:nvSpPr>
        <p:spPr/>
        <p:txBody>
          <a:bodyPr vert="horz" lIns="91440" tIns="45720" rIns="91440" bIns="45720" rtlCol="0" anchor="t">
            <a:normAutofit/>
          </a:bodyPr>
          <a:lstStyle/>
          <a:p>
            <a:r>
              <a:rPr lang="en-US">
                <a:cs typeface="Calibri"/>
              </a:rPr>
              <a:t>After sponsor review, if the proposal is awarded, it is time for agreements and awards.</a:t>
            </a:r>
          </a:p>
          <a:p>
            <a:r>
              <a:rPr lang="en-US">
                <a:cs typeface="Calibri"/>
              </a:rPr>
              <a:t>RSP will create award records and then work with divisions and departments to complete configuration.</a:t>
            </a:r>
          </a:p>
          <a:p>
            <a:r>
              <a:rPr lang="en-US">
                <a:cs typeface="Calibri"/>
              </a:rPr>
              <a:t>RSP activates awards which is what sends them to SFS</a:t>
            </a:r>
          </a:p>
        </p:txBody>
      </p:sp>
      <p:sp>
        <p:nvSpPr>
          <p:cNvPr id="4" name="Slide Number Placeholder 3">
            <a:extLst>
              <a:ext uri="{FF2B5EF4-FFF2-40B4-BE49-F238E27FC236}">
                <a16:creationId xmlns:a16="http://schemas.microsoft.com/office/drawing/2014/main" id="{E3781068-3AF5-781E-8446-EB81C93A7E24}"/>
              </a:ext>
            </a:extLst>
          </p:cNvPr>
          <p:cNvSpPr>
            <a:spLocks noGrp="1"/>
          </p:cNvSpPr>
          <p:nvPr>
            <p:ph type="sldNum" sz="quarter" idx="4"/>
          </p:nvPr>
        </p:nvSpPr>
        <p:spPr/>
        <p:txBody>
          <a:bodyPr/>
          <a:lstStyle/>
          <a:p>
            <a:fld id="{6FF4E196-A010-480C-A078-61D4EF757EA8}" type="slidenum">
              <a:rPr lang="en-US" smtClean="0"/>
              <a:t>7</a:t>
            </a:fld>
            <a:endParaRPr lang="en-US"/>
          </a:p>
        </p:txBody>
      </p:sp>
      <p:pic>
        <p:nvPicPr>
          <p:cNvPr id="5" name="Picture 4" descr="A diagram of a process&#10;&#10;Description automatically generated">
            <a:extLst>
              <a:ext uri="{FF2B5EF4-FFF2-40B4-BE49-F238E27FC236}">
                <a16:creationId xmlns:a16="http://schemas.microsoft.com/office/drawing/2014/main" id="{B81D7314-20AB-A0FC-5402-FBBB7878F245}"/>
              </a:ext>
            </a:extLst>
          </p:cNvPr>
          <p:cNvPicPr>
            <a:picLocks noChangeAspect="1"/>
          </p:cNvPicPr>
          <p:nvPr/>
        </p:nvPicPr>
        <p:blipFill>
          <a:blip r:embed="rId2"/>
          <a:stretch>
            <a:fillRect/>
          </a:stretch>
        </p:blipFill>
        <p:spPr>
          <a:xfrm>
            <a:off x="1253924" y="4142357"/>
            <a:ext cx="9683497" cy="1775616"/>
          </a:xfrm>
          <a:prstGeom prst="rect">
            <a:avLst/>
          </a:prstGeom>
        </p:spPr>
      </p:pic>
    </p:spTree>
    <p:extLst>
      <p:ext uri="{BB962C8B-B14F-4D97-AF65-F5344CB8AC3E}">
        <p14:creationId xmlns:p14="http://schemas.microsoft.com/office/powerpoint/2010/main" val="58642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7A28D-1E96-914B-96F1-0AE6A4C201EE}"/>
              </a:ext>
            </a:extLst>
          </p:cNvPr>
          <p:cNvSpPr>
            <a:spLocks noGrp="1"/>
          </p:cNvSpPr>
          <p:nvPr>
            <p:ph type="title"/>
          </p:nvPr>
        </p:nvSpPr>
        <p:spPr/>
        <p:txBody>
          <a:bodyPr/>
          <a:lstStyle/>
          <a:p>
            <a:r>
              <a:rPr lang="en-US"/>
              <a:t>Agreements - </a:t>
            </a:r>
            <a:r>
              <a:rPr lang="en-US" sz="3200">
                <a:ea typeface="+mj-lt"/>
                <a:cs typeface="+mj-lt"/>
                <a:hlinkClick r:id="rId2"/>
              </a:rPr>
              <a:t>https://ramp.wisc.edu/Agreements/</a:t>
            </a:r>
            <a:endParaRPr lang="en-US" sz="3200">
              <a:ea typeface="+mj-lt"/>
              <a:cs typeface="+mj-lt"/>
            </a:endParaRPr>
          </a:p>
        </p:txBody>
      </p:sp>
      <p:sp>
        <p:nvSpPr>
          <p:cNvPr id="3" name="Content Placeholder 2">
            <a:extLst>
              <a:ext uri="{FF2B5EF4-FFF2-40B4-BE49-F238E27FC236}">
                <a16:creationId xmlns:a16="http://schemas.microsoft.com/office/drawing/2014/main" id="{EDD72436-C2A4-F17C-2430-4A1D9560497D}"/>
              </a:ext>
            </a:extLst>
          </p:cNvPr>
          <p:cNvSpPr>
            <a:spLocks noGrp="1"/>
          </p:cNvSpPr>
          <p:nvPr>
            <p:ph idx="1"/>
          </p:nvPr>
        </p:nvSpPr>
        <p:spPr>
          <a:xfrm>
            <a:off x="838200" y="1875052"/>
            <a:ext cx="5256963" cy="4351338"/>
          </a:xfrm>
        </p:spPr>
        <p:txBody>
          <a:bodyPr vert="horz" lIns="91440" tIns="45720" rIns="91440" bIns="45720" rtlCol="0" anchor="t">
            <a:normAutofit/>
          </a:bodyPr>
          <a:lstStyle/>
          <a:p>
            <a:pPr marL="0" indent="0">
              <a:buNone/>
            </a:pPr>
            <a:r>
              <a:rPr lang="en-US">
                <a:cs typeface="Calibri"/>
              </a:rPr>
              <a:t>The Agreements module is your one stop shop for all negotiated agreements</a:t>
            </a:r>
            <a:endParaRPr lang="en-US"/>
          </a:p>
          <a:p>
            <a:endParaRPr lang="en-US">
              <a:cs typeface="Calibri"/>
            </a:endParaRPr>
          </a:p>
          <a:p>
            <a:endParaRPr lang="en-US">
              <a:ea typeface="+mn-lt"/>
              <a:cs typeface="+mn-lt"/>
            </a:endParaRPr>
          </a:p>
        </p:txBody>
      </p:sp>
      <p:sp>
        <p:nvSpPr>
          <p:cNvPr id="4" name="Slide Number Placeholder 3">
            <a:extLst>
              <a:ext uri="{FF2B5EF4-FFF2-40B4-BE49-F238E27FC236}">
                <a16:creationId xmlns:a16="http://schemas.microsoft.com/office/drawing/2014/main" id="{ABDEEA47-1D53-5E62-BE99-76719F1111F9}"/>
              </a:ext>
            </a:extLst>
          </p:cNvPr>
          <p:cNvSpPr>
            <a:spLocks noGrp="1"/>
          </p:cNvSpPr>
          <p:nvPr>
            <p:ph type="sldNum" sz="quarter" idx="4"/>
          </p:nvPr>
        </p:nvSpPr>
        <p:spPr/>
        <p:txBody>
          <a:bodyPr/>
          <a:lstStyle/>
          <a:p>
            <a:fld id="{6FF4E196-A010-480C-A078-61D4EF757EA8}" type="slidenum">
              <a:rPr lang="en-US" smtClean="0"/>
              <a:t>8</a:t>
            </a:fld>
            <a:endParaRPr lang="en-US"/>
          </a:p>
        </p:txBody>
      </p:sp>
      <p:pic>
        <p:nvPicPr>
          <p:cNvPr id="5" name="Picture 4" descr="A screenshot of a computer&#10;&#10;Description automatically generated">
            <a:extLst>
              <a:ext uri="{FF2B5EF4-FFF2-40B4-BE49-F238E27FC236}">
                <a16:creationId xmlns:a16="http://schemas.microsoft.com/office/drawing/2014/main" id="{5B323E95-2A42-AD45-9F67-7E1DB22126BA}"/>
              </a:ext>
            </a:extLst>
          </p:cNvPr>
          <p:cNvPicPr>
            <a:picLocks noChangeAspect="1"/>
          </p:cNvPicPr>
          <p:nvPr/>
        </p:nvPicPr>
        <p:blipFill>
          <a:blip r:embed="rId3"/>
          <a:stretch>
            <a:fillRect/>
          </a:stretch>
        </p:blipFill>
        <p:spPr>
          <a:xfrm>
            <a:off x="6917561" y="1963392"/>
            <a:ext cx="4436661" cy="4260291"/>
          </a:xfrm>
          <a:prstGeom prst="rect">
            <a:avLst/>
          </a:prstGeom>
        </p:spPr>
      </p:pic>
    </p:spTree>
    <p:extLst>
      <p:ext uri="{BB962C8B-B14F-4D97-AF65-F5344CB8AC3E}">
        <p14:creationId xmlns:p14="http://schemas.microsoft.com/office/powerpoint/2010/main" val="374632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E02E2-8CE2-4F5F-BE6B-1258B589484A}"/>
              </a:ext>
            </a:extLst>
          </p:cNvPr>
          <p:cNvSpPr>
            <a:spLocks noGrp="1"/>
          </p:cNvSpPr>
          <p:nvPr>
            <p:ph type="title"/>
          </p:nvPr>
        </p:nvSpPr>
        <p:spPr/>
        <p:txBody>
          <a:bodyPr/>
          <a:lstStyle/>
          <a:p>
            <a:r>
              <a:rPr lang="en-US"/>
              <a:t>Grants - </a:t>
            </a:r>
            <a:r>
              <a:rPr lang="en-US" sz="3200">
                <a:ea typeface="+mj-lt"/>
                <a:cs typeface="+mj-lt"/>
                <a:hlinkClick r:id="rId2"/>
              </a:rPr>
              <a:t>https://ramp.wisc.edu/Grants/</a:t>
            </a:r>
            <a:endParaRPr lang="en-US" sz="3200"/>
          </a:p>
        </p:txBody>
      </p:sp>
      <p:graphicFrame>
        <p:nvGraphicFramePr>
          <p:cNvPr id="5" name="Content Placeholder 4">
            <a:extLst>
              <a:ext uri="{FF2B5EF4-FFF2-40B4-BE49-F238E27FC236}">
                <a16:creationId xmlns:a16="http://schemas.microsoft.com/office/drawing/2014/main" id="{8BCD63A7-6B83-96CE-9F54-4E38EC1ADD43}"/>
              </a:ext>
            </a:extLst>
          </p:cNvPr>
          <p:cNvGraphicFramePr>
            <a:graphicFrameLocks noGrp="1"/>
          </p:cNvGraphicFramePr>
          <p:nvPr>
            <p:ph idx="1"/>
            <p:extLst>
              <p:ext uri="{D42A27DB-BD31-4B8C-83A1-F6EECF244321}">
                <p14:modId xmlns:p14="http://schemas.microsoft.com/office/powerpoint/2010/main" val="1233074615"/>
              </p:ext>
            </p:extLst>
          </p:nvPr>
        </p:nvGraphicFramePr>
        <p:xfrm>
          <a:off x="838200" y="2251651"/>
          <a:ext cx="10515600" cy="39661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DC026421-B484-77B5-A19D-C0A1CF492971}"/>
              </a:ext>
            </a:extLst>
          </p:cNvPr>
          <p:cNvSpPr>
            <a:spLocks noGrp="1"/>
          </p:cNvSpPr>
          <p:nvPr>
            <p:ph type="sldNum" sz="quarter" idx="4"/>
          </p:nvPr>
        </p:nvSpPr>
        <p:spPr/>
        <p:txBody>
          <a:bodyPr/>
          <a:lstStyle/>
          <a:p>
            <a:fld id="{6FF4E196-A010-480C-A078-61D4EF757EA8}" type="slidenum">
              <a:rPr lang="en-US" smtClean="0"/>
              <a:t>9</a:t>
            </a:fld>
            <a:endParaRPr lang="en-US"/>
          </a:p>
        </p:txBody>
      </p:sp>
      <p:graphicFrame>
        <p:nvGraphicFramePr>
          <p:cNvPr id="11" name="Diagram 10">
            <a:extLst>
              <a:ext uri="{FF2B5EF4-FFF2-40B4-BE49-F238E27FC236}">
                <a16:creationId xmlns:a16="http://schemas.microsoft.com/office/drawing/2014/main" id="{05F38E07-B0BE-A873-197D-07897CF32C4D}"/>
              </a:ext>
            </a:extLst>
          </p:cNvPr>
          <p:cNvGraphicFramePr/>
          <p:nvPr>
            <p:extLst>
              <p:ext uri="{D42A27DB-BD31-4B8C-83A1-F6EECF244321}">
                <p14:modId xmlns:p14="http://schemas.microsoft.com/office/powerpoint/2010/main" val="922401768"/>
              </p:ext>
            </p:extLst>
          </p:nvPr>
        </p:nvGraphicFramePr>
        <p:xfrm>
          <a:off x="835271" y="2253342"/>
          <a:ext cx="10522156" cy="37483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59205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226B810FC76940A05DB3CF7154AB8E" ma:contentTypeVersion="38" ma:contentTypeDescription="Create a new document." ma:contentTypeScope="" ma:versionID="f2212e36f9bd5b809561b72ae8f826f2">
  <xsd:schema xmlns:xsd="http://www.w3.org/2001/XMLSchema" xmlns:xs="http://www.w3.org/2001/XMLSchema" xmlns:p="http://schemas.microsoft.com/office/2006/metadata/properties" xmlns:ns2="7371adf3-7afd-4ac7-835c-f35d4273242e" xmlns:ns3="217f824d-ec16-4c4e-9823-8fe41893ce07" targetNamespace="http://schemas.microsoft.com/office/2006/metadata/properties" ma:root="true" ma:fieldsID="17f029f87ea0426bde8c840de2fedfb5" ns2:_="" ns3:_="">
    <xsd:import namespace="7371adf3-7afd-4ac7-835c-f35d4273242e"/>
    <xsd:import namespace="217f824d-ec16-4c4e-9823-8fe41893ce07"/>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Team" minOccurs="0"/>
                <xsd:element ref="ns2:lcf76f155ced4ddcb4097134ff3c332f" minOccurs="0"/>
                <xsd:element ref="ns3:TaxCatchAll"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71adf3-7afd-4ac7-835c-f35d4273242e"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Tags" ma:index="30" nillable="true" ma:displayName="Tags" ma:internalName="MediaServiceAutoTags"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AutoKeyPoints" ma:index="34" nillable="true" ma:displayName="MediaServiceAutoKeyPoints" ma:hidden="true" ma:internalName="MediaServiceAutoKeyPoints" ma:readOnly="true">
      <xsd:simpleType>
        <xsd:restriction base="dms:Note"/>
      </xsd:simpleType>
    </xsd:element>
    <xsd:element name="MediaServiceKeyPoints" ma:index="35" nillable="true" ma:displayName="KeyPoints" ma:internalName="MediaServiceKeyPoints" ma:readOnly="true">
      <xsd:simpleType>
        <xsd:restriction base="dms:Note">
          <xsd:maxLength value="255"/>
        </xsd:restriction>
      </xsd:simpleType>
    </xsd:element>
    <xsd:element name="Team" ma:index="36" nillable="true" ma:displayName="Team" ma:format="Dropdown" ma:internalName="Team">
      <xsd:simpleType>
        <xsd:restriction base="dms:Choice">
          <xsd:enumeration value="Non-Fed"/>
          <xsd:enumeration value="eRA"/>
          <xsd:enumeration value="Misc Fed"/>
        </xsd:restriction>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c3718347-7ac7-43d2-8bc2-3254bf334720" ma:termSetId="09814cd3-568e-fe90-9814-8d621ff8fb84" ma:anchorId="fba54fb3-c3e1-fe81-a776-ca4b69148c4d" ma:open="true" ma:isKeyword="false">
      <xsd:complexType>
        <xsd:sequence>
          <xsd:element ref="pc:Terms" minOccurs="0" maxOccurs="1"/>
        </xsd:sequence>
      </xsd:complexType>
    </xsd:element>
    <xsd:element name="MediaServiceDateTaken" ma:index="42" nillable="true" ma:displayName="MediaServiceDateTaken" ma:hidden="true" ma:indexed="true" ma:internalName="MediaServiceDateTaken" ma:readOnly="true">
      <xsd:simpleType>
        <xsd:restriction base="dms:Text"/>
      </xsd:simpleType>
    </xsd:element>
    <xsd:element name="MediaLengthInSeconds" ma:index="43" nillable="true" ma:displayName="MediaLengthInSeconds" ma:hidden="true" ma:internalName="MediaLengthInSeconds" ma:readOnly="true">
      <xsd:simpleType>
        <xsd:restriction base="dms:Unknown"/>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element name="MediaServiceSearchProperties" ma:index="4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7f824d-ec16-4c4e-9823-8fe41893ce07"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0f48d7e9-cf70-415b-b531-3b1cf0bbb803}" ma:internalName="TaxCatchAll" ma:showField="CatchAllData" ma:web="217f824d-ec16-4c4e-9823-8fe41893ce07">
      <xsd:complexType>
        <xsd:complexContent>
          <xsd:extension base="dms:MultiChoiceLookup">
            <xsd:sequence>
              <xsd:element name="Value" type="dms:Lookup" maxOccurs="unbounded" minOccurs="0" nillable="true"/>
            </xsd:sequence>
          </xsd:extension>
        </xsd:complexContent>
      </xsd:complexType>
    </xsd:element>
    <xsd:element name="SharedWithUsers" ma:index="4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elf_Registration_Enabled xmlns="7371adf3-7afd-4ac7-835c-f35d4273242e" xsi:nil="true"/>
    <Has_Leaders_Only_SectionGroup xmlns="7371adf3-7afd-4ac7-835c-f35d4273242e" xsi:nil="true"/>
    <Distribution_Groups xmlns="7371adf3-7afd-4ac7-835c-f35d4273242e" xsi:nil="true"/>
    <LMS_Mappings xmlns="7371adf3-7afd-4ac7-835c-f35d4273242e" xsi:nil="true"/>
    <Invited_Leaders xmlns="7371adf3-7afd-4ac7-835c-f35d4273242e" xsi:nil="true"/>
    <Templates xmlns="7371adf3-7afd-4ac7-835c-f35d4273242e" xsi:nil="true"/>
    <Members xmlns="7371adf3-7afd-4ac7-835c-f35d4273242e">
      <UserInfo>
        <DisplayName/>
        <AccountId xsi:nil="true"/>
        <AccountType/>
      </UserInfo>
    </Members>
    <CultureName xmlns="7371adf3-7afd-4ac7-835c-f35d4273242e" xsi:nil="true"/>
    <Leaders xmlns="7371adf3-7afd-4ac7-835c-f35d4273242e">
      <UserInfo>
        <DisplayName/>
        <AccountId xsi:nil="true"/>
        <AccountType/>
      </UserInfo>
    </Leaders>
    <Invited_Members xmlns="7371adf3-7afd-4ac7-835c-f35d4273242e" xsi:nil="true"/>
    <Member_Groups xmlns="7371adf3-7afd-4ac7-835c-f35d4273242e">
      <UserInfo>
        <DisplayName/>
        <AccountId xsi:nil="true"/>
        <AccountType/>
      </UserInfo>
    </Member_Groups>
    <FolderType xmlns="7371adf3-7afd-4ac7-835c-f35d4273242e" xsi:nil="true"/>
    <Owner xmlns="7371adf3-7afd-4ac7-835c-f35d4273242e">
      <UserInfo>
        <DisplayName/>
        <AccountId xsi:nil="true"/>
        <AccountType/>
      </UserInfo>
    </Owner>
    <TeamsChannelId xmlns="7371adf3-7afd-4ac7-835c-f35d4273242e" xsi:nil="true"/>
    <IsNotebookLocked xmlns="7371adf3-7afd-4ac7-835c-f35d4273242e" xsi:nil="true"/>
    <TaxCatchAll xmlns="217f824d-ec16-4c4e-9823-8fe41893ce07" xsi:nil="true"/>
    <Is_Collaboration_Space_Locked xmlns="7371adf3-7afd-4ac7-835c-f35d4273242e" xsi:nil="true"/>
    <Math_Settings xmlns="7371adf3-7afd-4ac7-835c-f35d4273242e" xsi:nil="true"/>
    <NotebookType xmlns="7371adf3-7afd-4ac7-835c-f35d4273242e" xsi:nil="true"/>
    <lcf76f155ced4ddcb4097134ff3c332f xmlns="7371adf3-7afd-4ac7-835c-f35d4273242e">
      <Terms xmlns="http://schemas.microsoft.com/office/infopath/2007/PartnerControls"/>
    </lcf76f155ced4ddcb4097134ff3c332f>
    <AppVersion xmlns="7371adf3-7afd-4ac7-835c-f35d4273242e" xsi:nil="true"/>
    <DefaultSectionNames xmlns="7371adf3-7afd-4ac7-835c-f35d4273242e" xsi:nil="true"/>
    <Team xmlns="7371adf3-7afd-4ac7-835c-f35d4273242e" xsi:nil="true"/>
  </documentManagement>
</p:properties>
</file>

<file path=customXml/itemProps1.xml><?xml version="1.0" encoding="utf-8"?>
<ds:datastoreItem xmlns:ds="http://schemas.openxmlformats.org/officeDocument/2006/customXml" ds:itemID="{5015FA21-632C-4F5A-9E5A-DB3F9D6082E2}">
  <ds:schemaRefs>
    <ds:schemaRef ds:uri="217f824d-ec16-4c4e-9823-8fe41893ce07"/>
    <ds:schemaRef ds:uri="7371adf3-7afd-4ac7-835c-f35d4273242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0992090-911E-4B12-9560-97E417AE04C9}">
  <ds:schemaRefs>
    <ds:schemaRef ds:uri="http://schemas.microsoft.com/sharepoint/v3/contenttype/forms"/>
  </ds:schemaRefs>
</ds:datastoreItem>
</file>

<file path=customXml/itemProps3.xml><?xml version="1.0" encoding="utf-8"?>
<ds:datastoreItem xmlns:ds="http://schemas.openxmlformats.org/officeDocument/2006/customXml" ds:itemID="{FEC7A6B8-5F5A-46A1-922F-CB8A0D8877F0}">
  <ds:schemaRefs>
    <ds:schemaRef ds:uri="217f824d-ec16-4c4e-9823-8fe41893ce07"/>
    <ds:schemaRef ds:uri="7371adf3-7afd-4ac7-835c-f35d4273242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7</Notes>
  <HiddenSlides>0</HiddenSlide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Custom Design</vt:lpstr>
      <vt:lpstr>PowerPoint Presentation</vt:lpstr>
      <vt:lpstr>A Crash Course in RAMP Overview, Navigation, and Common Issues </vt:lpstr>
      <vt:lpstr>Overview</vt:lpstr>
      <vt:lpstr>Who are we?</vt:lpstr>
      <vt:lpstr>RAMP Overview</vt:lpstr>
      <vt:lpstr>High-level Workflow</vt:lpstr>
      <vt:lpstr>High-level Workflow</vt:lpstr>
      <vt:lpstr>Agreements - https://ramp.wisc.edu/Agreements/</vt:lpstr>
      <vt:lpstr>Grants - https://ramp.wisc.edu/Grants/</vt:lpstr>
      <vt:lpstr>Navigating Like a Pro</vt:lpstr>
      <vt:lpstr>Navigating Like a Pro – Search Boxes</vt:lpstr>
      <vt:lpstr>Navigating Like a Pro – Filtering</vt:lpstr>
      <vt:lpstr>Reporting Demo</vt:lpstr>
      <vt:lpstr>Common Questions &amp; Issues</vt:lpstr>
      <vt:lpstr>Access  - Overview</vt:lpstr>
      <vt:lpstr>Access Issues</vt:lpstr>
      <vt:lpstr>SF424 Access</vt:lpstr>
      <vt:lpstr>Other SF424 Issues</vt:lpstr>
      <vt:lpstr>ARROW</vt:lpstr>
      <vt:lpstr>Follow-ons (Continuations, Resubmissions, Renewals, and Revisions)</vt:lpstr>
      <vt:lpstr>Other Tips</vt:lpstr>
    </vt:vector>
  </TitlesOfParts>
  <Company>UW-Madison - Research and Sponsored Programs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Hebl</dc:creator>
  <cp:revision>1</cp:revision>
  <dcterms:created xsi:type="dcterms:W3CDTF">2017-07-11T15:13:22Z</dcterms:created>
  <dcterms:modified xsi:type="dcterms:W3CDTF">2024-11-07T20:06:09Z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0x0101007A226B810FC76940A05DB3CF7154AB8E</vt:lpwstr>
  </property>
  <property fmtid="{D5CDD505-2E9C-101B-9397-08002B2CF9AE}" pid="3" name="MediaServiceImageTags">
    <vt:lpwstr/>
  </property>
</Properties>
</file>